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7" r:id="rId2"/>
    <p:sldId id="259" r:id="rId3"/>
  </p:sldIdLst>
  <p:sldSz cx="7561263" cy="10693400"/>
  <p:notesSz cx="6669088" cy="9926638"/>
  <p:defaultTex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97845" algn="l" rtl="0" fontAlgn="base">
      <a:spcBef>
        <a:spcPct val="0"/>
      </a:spcBef>
      <a:spcAft>
        <a:spcPct val="0"/>
      </a:spcAft>
      <a:defRPr kern="1200">
        <a:solidFill>
          <a:schemeClr val="tx1"/>
        </a:solidFill>
        <a:latin typeface="Arial" pitchFamily="34" charset="0"/>
        <a:ea typeface="+mn-ea"/>
        <a:cs typeface="Arial" pitchFamily="34" charset="0"/>
      </a:defRPr>
    </a:lvl2pPr>
    <a:lvl3pPr marL="995690" algn="l" rtl="0" fontAlgn="base">
      <a:spcBef>
        <a:spcPct val="0"/>
      </a:spcBef>
      <a:spcAft>
        <a:spcPct val="0"/>
      </a:spcAft>
      <a:defRPr kern="1200">
        <a:solidFill>
          <a:schemeClr val="tx1"/>
        </a:solidFill>
        <a:latin typeface="Arial" pitchFamily="34" charset="0"/>
        <a:ea typeface="+mn-ea"/>
        <a:cs typeface="Arial" pitchFamily="34" charset="0"/>
      </a:defRPr>
    </a:lvl3pPr>
    <a:lvl4pPr marL="1493535" algn="l" rtl="0" fontAlgn="base">
      <a:spcBef>
        <a:spcPct val="0"/>
      </a:spcBef>
      <a:spcAft>
        <a:spcPct val="0"/>
      </a:spcAft>
      <a:defRPr kern="1200">
        <a:solidFill>
          <a:schemeClr val="tx1"/>
        </a:solidFill>
        <a:latin typeface="Arial" pitchFamily="34" charset="0"/>
        <a:ea typeface="+mn-ea"/>
        <a:cs typeface="Arial" pitchFamily="34" charset="0"/>
      </a:defRPr>
    </a:lvl4pPr>
    <a:lvl5pPr marL="1991380" algn="l" rtl="0" fontAlgn="base">
      <a:spcBef>
        <a:spcPct val="0"/>
      </a:spcBef>
      <a:spcAft>
        <a:spcPct val="0"/>
      </a:spcAft>
      <a:defRPr kern="1200">
        <a:solidFill>
          <a:schemeClr val="tx1"/>
        </a:solidFill>
        <a:latin typeface="Arial" pitchFamily="34" charset="0"/>
        <a:ea typeface="+mn-ea"/>
        <a:cs typeface="Arial" pitchFamily="34" charset="0"/>
      </a:defRPr>
    </a:lvl5pPr>
    <a:lvl6pPr marL="2489225" algn="l" defTabSz="995690" rtl="0" eaLnBrk="1" latinLnBrk="0" hangingPunct="1">
      <a:defRPr kern="1200">
        <a:solidFill>
          <a:schemeClr val="tx1"/>
        </a:solidFill>
        <a:latin typeface="Arial" pitchFamily="34" charset="0"/>
        <a:ea typeface="+mn-ea"/>
        <a:cs typeface="Arial" pitchFamily="34" charset="0"/>
      </a:defRPr>
    </a:lvl6pPr>
    <a:lvl7pPr marL="2987070" algn="l" defTabSz="995690" rtl="0" eaLnBrk="1" latinLnBrk="0" hangingPunct="1">
      <a:defRPr kern="1200">
        <a:solidFill>
          <a:schemeClr val="tx1"/>
        </a:solidFill>
        <a:latin typeface="Arial" pitchFamily="34" charset="0"/>
        <a:ea typeface="+mn-ea"/>
        <a:cs typeface="Arial" pitchFamily="34" charset="0"/>
      </a:defRPr>
    </a:lvl7pPr>
    <a:lvl8pPr marL="3484916" algn="l" defTabSz="995690" rtl="0" eaLnBrk="1" latinLnBrk="0" hangingPunct="1">
      <a:defRPr kern="1200">
        <a:solidFill>
          <a:schemeClr val="tx1"/>
        </a:solidFill>
        <a:latin typeface="Arial" pitchFamily="34" charset="0"/>
        <a:ea typeface="+mn-ea"/>
        <a:cs typeface="Arial" pitchFamily="34" charset="0"/>
      </a:defRPr>
    </a:lvl8pPr>
    <a:lvl9pPr marL="3982761" algn="l" defTabSz="99569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3368">
          <p15:clr>
            <a:srgbClr val="A4A3A4"/>
          </p15:clr>
        </p15:guide>
        <p15:guide id="2" pos="238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agiaire-com" initial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CC0000"/>
    <a:srgbClr val="EB1937"/>
    <a:srgbClr val="E04A0E"/>
    <a:srgbClr val="0099CC"/>
    <a:srgbClr val="808000"/>
    <a:srgbClr val="996633"/>
    <a:srgbClr val="CCFF33"/>
    <a:srgbClr val="FF66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29C035-0A11-478A-8E37-11A8CDA4B6B8}" v="1" dt="2022-06-14T06:33:08.207"/>
  </p1510:revLst>
</p1510:revInfo>
</file>

<file path=ppt/tableStyles.xml><?xml version="1.0" encoding="utf-8"?>
<a:tblStyleLst xmlns:a="http://schemas.openxmlformats.org/drawingml/2006/main" def="{5C22544A-7EE6-4342-B048-85BDC9FD1C3A}">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AF606853-7671-496A-8E4F-DF71F8EC918B}" styleName="Style foncé 1 - Accentuation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Style foncé 1 - Accentuation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06799F8-075E-4A3A-A7F6-7FBC6576F1A4}" styleName="Style à thème 2 - Accentuation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03447BB-5D67-496B-8E87-E561075AD55C}" styleName="Style foncé 1 - Accentuation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Style foncé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Style léger 1 - Accentuation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4713" autoAdjust="0"/>
  </p:normalViewPr>
  <p:slideViewPr>
    <p:cSldViewPr>
      <p:cViewPr>
        <p:scale>
          <a:sx n="100" d="100"/>
          <a:sy n="100" d="100"/>
        </p:scale>
        <p:origin x="-3180" y="-72"/>
      </p:cViewPr>
      <p:guideLst>
        <p:guide orient="horz" pos="3368"/>
        <p:guide pos="238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commentAuthors" Target="commentAuthors.xml"/><Relationship Id="rId10" Type="http://schemas.microsoft.com/office/2016/11/relationships/changesInfo" Target="changesInfos/changesInfo1.xml"/><Relationship Id="rId4" Type="http://schemas.openxmlformats.org/officeDocument/2006/relationships/notesMaster" Target="notesMasters/notes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dit Ferrando Rodríguez" userId="a7361ecb215fca5e" providerId="LiveId" clId="{2B0C7791-DE47-4149-9B90-F5D8ABAE10CC}"/>
    <pc:docChg chg="modSld">
      <pc:chgData name="Judit Ferrando Rodríguez" userId="a7361ecb215fca5e" providerId="LiveId" clId="{2B0C7791-DE47-4149-9B90-F5D8ABAE10CC}" dt="2022-06-10T06:29:27.165" v="19" actId="1076"/>
      <pc:docMkLst>
        <pc:docMk/>
      </pc:docMkLst>
      <pc:sldChg chg="addSp modSp mod">
        <pc:chgData name="Judit Ferrando Rodríguez" userId="a7361ecb215fca5e" providerId="LiveId" clId="{2B0C7791-DE47-4149-9B90-F5D8ABAE10CC}" dt="2022-06-10T06:29:27.165" v="19" actId="1076"/>
        <pc:sldMkLst>
          <pc:docMk/>
          <pc:sldMk cId="0" sldId="257"/>
        </pc:sldMkLst>
        <pc:spChg chg="add mod">
          <ac:chgData name="Judit Ferrando Rodríguez" userId="a7361ecb215fca5e" providerId="LiveId" clId="{2B0C7791-DE47-4149-9B90-F5D8ABAE10CC}" dt="2022-06-10T06:29:27.165" v="19" actId="1076"/>
          <ac:spMkLst>
            <pc:docMk/>
            <pc:sldMk cId="0" sldId="257"/>
            <ac:spMk id="15" creationId="{AA4D78DB-B84A-67D6-B270-B1EF005EA8F0}"/>
          </ac:spMkLst>
        </pc:spChg>
      </pc:sldChg>
    </pc:docChg>
  </pc:docChgLst>
  <pc:docChgLst>
    <pc:chgData name="Judit Ferrando Rodríguez" userId="a7361ecb215fca5e" providerId="LiveId" clId="{5129C035-0A11-478A-8E37-11A8CDA4B6B8}"/>
    <pc:docChg chg="modSld">
      <pc:chgData name="Judit Ferrando Rodríguez" userId="a7361ecb215fca5e" providerId="LiveId" clId="{5129C035-0A11-478A-8E37-11A8CDA4B6B8}" dt="2022-06-14T06:33:13.437" v="8" actId="108"/>
      <pc:docMkLst>
        <pc:docMk/>
      </pc:docMkLst>
      <pc:sldChg chg="modSp mod">
        <pc:chgData name="Judit Ferrando Rodríguez" userId="a7361ecb215fca5e" providerId="LiveId" clId="{5129C035-0A11-478A-8E37-11A8CDA4B6B8}" dt="2022-06-14T06:33:13.437" v="8" actId="108"/>
        <pc:sldMkLst>
          <pc:docMk/>
          <pc:sldMk cId="0" sldId="259"/>
        </pc:sldMkLst>
        <pc:graphicFrameChg chg="modGraphic">
          <ac:chgData name="Judit Ferrando Rodríguez" userId="a7361ecb215fca5e" providerId="LiveId" clId="{5129C035-0A11-478A-8E37-11A8CDA4B6B8}" dt="2022-06-14T06:32:26.795" v="5" actId="14100"/>
          <ac:graphicFrameMkLst>
            <pc:docMk/>
            <pc:sldMk cId="0" sldId="259"/>
            <ac:graphicFrameMk id="24" creationId="{00000000-0000-0000-0000-000000000000}"/>
          </ac:graphicFrameMkLst>
        </pc:graphicFrameChg>
        <pc:graphicFrameChg chg="modGraphic">
          <ac:chgData name="Judit Ferrando Rodríguez" userId="a7361ecb215fca5e" providerId="LiveId" clId="{5129C035-0A11-478A-8E37-11A8CDA4B6B8}" dt="2022-06-14T06:31:46.819" v="4" actId="403"/>
          <ac:graphicFrameMkLst>
            <pc:docMk/>
            <pc:sldMk cId="0" sldId="259"/>
            <ac:graphicFrameMk id="32" creationId="{00000000-0000-0000-0000-000000000000}"/>
          </ac:graphicFrameMkLst>
        </pc:graphicFrameChg>
        <pc:graphicFrameChg chg="mod modGraphic">
          <ac:chgData name="Judit Ferrando Rodríguez" userId="a7361ecb215fca5e" providerId="LiveId" clId="{5129C035-0A11-478A-8E37-11A8CDA4B6B8}" dt="2022-06-14T06:33:13.437" v="8" actId="108"/>
          <ac:graphicFrameMkLst>
            <pc:docMk/>
            <pc:sldMk cId="0" sldId="259"/>
            <ac:graphicFrameMk id="33"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fr-FR"/>
          </a:p>
        </p:txBody>
      </p:sp>
      <p:sp>
        <p:nvSpPr>
          <p:cNvPr id="4099" name="Rectangle 3"/>
          <p:cNvSpPr>
            <a:spLocks noGrp="1" noChangeArrowheads="1"/>
          </p:cNvSpPr>
          <p:nvPr>
            <p:ph type="dt" idx="1"/>
          </p:nvPr>
        </p:nvSpPr>
        <p:spPr bwMode="auto">
          <a:xfrm>
            <a:off x="377825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fr-FR"/>
          </a:p>
        </p:txBody>
      </p:sp>
      <p:sp>
        <p:nvSpPr>
          <p:cNvPr id="4100" name="Rectangle 4"/>
          <p:cNvSpPr>
            <a:spLocks noGrp="1" noRot="1" noChangeAspect="1" noChangeArrowheads="1" noTextEdit="1"/>
          </p:cNvSpPr>
          <p:nvPr>
            <p:ph type="sldImg" idx="2"/>
          </p:nvPr>
        </p:nvSpPr>
        <p:spPr bwMode="auto">
          <a:xfrm>
            <a:off x="2019300" y="744538"/>
            <a:ext cx="2630488" cy="37226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66750" y="4714875"/>
            <a:ext cx="5335588"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4102" name="Rectangle 6"/>
          <p:cNvSpPr>
            <a:spLocks noGrp="1" noChangeArrowheads="1"/>
          </p:cNvSpPr>
          <p:nvPr>
            <p:ph type="ftr" sz="quarter" idx="4"/>
          </p:nvPr>
        </p:nvSpPr>
        <p:spPr bwMode="auto">
          <a:xfrm>
            <a:off x="0" y="9428163"/>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fr-FR"/>
          </a:p>
        </p:txBody>
      </p:sp>
      <p:sp>
        <p:nvSpPr>
          <p:cNvPr id="4103" name="Rectangle 7"/>
          <p:cNvSpPr>
            <a:spLocks noGrp="1" noChangeArrowheads="1"/>
          </p:cNvSpPr>
          <p:nvPr>
            <p:ph type="sldNum" sz="quarter" idx="5"/>
          </p:nvPr>
        </p:nvSpPr>
        <p:spPr bwMode="auto">
          <a:xfrm>
            <a:off x="3778250" y="9428163"/>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6B1B1A5F-871A-45D2-A256-8F2172AB8566}" type="slidenum">
              <a:rPr lang="fr-FR"/>
              <a:pPr>
                <a:defRPr/>
              </a:pPr>
              <a:t>‹N°›</a:t>
            </a:fld>
            <a:endParaRPr lang="fr-FR"/>
          </a:p>
        </p:txBody>
      </p:sp>
    </p:spTree>
    <p:extLst>
      <p:ext uri="{BB962C8B-B14F-4D97-AF65-F5344CB8AC3E}">
        <p14:creationId xmlns:p14="http://schemas.microsoft.com/office/powerpoint/2010/main" val="3200106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Arial" pitchFamily="34" charset="0"/>
        <a:ea typeface="+mn-ea"/>
        <a:cs typeface="+mn-cs"/>
      </a:defRPr>
    </a:lvl1pPr>
    <a:lvl2pPr marL="497845" algn="l" rtl="0" eaLnBrk="0" fontAlgn="base" hangingPunct="0">
      <a:spcBef>
        <a:spcPct val="30000"/>
      </a:spcBef>
      <a:spcAft>
        <a:spcPct val="0"/>
      </a:spcAft>
      <a:defRPr sz="1300" kern="1200">
        <a:solidFill>
          <a:schemeClr val="tx1"/>
        </a:solidFill>
        <a:latin typeface="Arial" pitchFamily="34" charset="0"/>
        <a:ea typeface="+mn-ea"/>
        <a:cs typeface="+mn-cs"/>
      </a:defRPr>
    </a:lvl2pPr>
    <a:lvl3pPr marL="995690" algn="l" rtl="0" eaLnBrk="0" fontAlgn="base" hangingPunct="0">
      <a:spcBef>
        <a:spcPct val="30000"/>
      </a:spcBef>
      <a:spcAft>
        <a:spcPct val="0"/>
      </a:spcAft>
      <a:defRPr sz="1300" kern="1200">
        <a:solidFill>
          <a:schemeClr val="tx1"/>
        </a:solidFill>
        <a:latin typeface="Arial" pitchFamily="34" charset="0"/>
        <a:ea typeface="+mn-ea"/>
        <a:cs typeface="+mn-cs"/>
      </a:defRPr>
    </a:lvl3pPr>
    <a:lvl4pPr marL="1493535" algn="l" rtl="0" eaLnBrk="0" fontAlgn="base" hangingPunct="0">
      <a:spcBef>
        <a:spcPct val="30000"/>
      </a:spcBef>
      <a:spcAft>
        <a:spcPct val="0"/>
      </a:spcAft>
      <a:defRPr sz="1300" kern="1200">
        <a:solidFill>
          <a:schemeClr val="tx1"/>
        </a:solidFill>
        <a:latin typeface="Arial" pitchFamily="34" charset="0"/>
        <a:ea typeface="+mn-ea"/>
        <a:cs typeface="+mn-cs"/>
      </a:defRPr>
    </a:lvl4pPr>
    <a:lvl5pPr marL="1991380" algn="l" rtl="0" eaLnBrk="0" fontAlgn="base" hangingPunct="0">
      <a:spcBef>
        <a:spcPct val="30000"/>
      </a:spcBef>
      <a:spcAft>
        <a:spcPct val="0"/>
      </a:spcAft>
      <a:defRPr sz="1300" kern="1200">
        <a:solidFill>
          <a:schemeClr val="tx1"/>
        </a:solidFill>
        <a:latin typeface="Arial" pitchFamily="34" charset="0"/>
        <a:ea typeface="+mn-ea"/>
        <a:cs typeface="+mn-cs"/>
      </a:defRPr>
    </a:lvl5pPr>
    <a:lvl6pPr marL="2489225" algn="l" defTabSz="995690" rtl="0" eaLnBrk="1" latinLnBrk="0" hangingPunct="1">
      <a:defRPr sz="1300" kern="1200">
        <a:solidFill>
          <a:schemeClr val="tx1"/>
        </a:solidFill>
        <a:latin typeface="+mn-lt"/>
        <a:ea typeface="+mn-ea"/>
        <a:cs typeface="+mn-cs"/>
      </a:defRPr>
    </a:lvl6pPr>
    <a:lvl7pPr marL="2987070" algn="l" defTabSz="995690" rtl="0" eaLnBrk="1" latinLnBrk="0" hangingPunct="1">
      <a:defRPr sz="1300" kern="1200">
        <a:solidFill>
          <a:schemeClr val="tx1"/>
        </a:solidFill>
        <a:latin typeface="+mn-lt"/>
        <a:ea typeface="+mn-ea"/>
        <a:cs typeface="+mn-cs"/>
      </a:defRPr>
    </a:lvl7pPr>
    <a:lvl8pPr marL="3484916" algn="l" defTabSz="995690" rtl="0" eaLnBrk="1" latinLnBrk="0" hangingPunct="1">
      <a:defRPr sz="1300" kern="1200">
        <a:solidFill>
          <a:schemeClr val="tx1"/>
        </a:solidFill>
        <a:latin typeface="+mn-lt"/>
        <a:ea typeface="+mn-ea"/>
        <a:cs typeface="+mn-cs"/>
      </a:defRPr>
    </a:lvl8pPr>
    <a:lvl9pPr marL="3982761" algn="l" defTabSz="99569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D6651ABB-20C9-47BC-ADC0-7A2B117F60FB}" type="slidenum">
              <a:rPr lang="fr-FR" smtClean="0"/>
              <a:pPr eaLnBrk="1" hangingPunct="1">
                <a:defRPr/>
              </a:pPr>
              <a:t>1</a:t>
            </a:fld>
            <a:endParaRPr lang="fr-FR"/>
          </a:p>
        </p:txBody>
      </p:sp>
      <p:sp>
        <p:nvSpPr>
          <p:cNvPr id="5123" name="Rectangle 2"/>
          <p:cNvSpPr>
            <a:spLocks noGrp="1" noRot="1" noChangeAspect="1" noChangeArrowheads="1" noTextEdit="1"/>
          </p:cNvSpPr>
          <p:nvPr>
            <p:ph type="sldImg"/>
          </p:nvPr>
        </p:nvSpPr>
        <p:spPr>
          <a:xfrm>
            <a:off x="2019300" y="744538"/>
            <a:ext cx="2630488" cy="3722687"/>
          </a:xfrm>
          <a:ln/>
        </p:spPr>
      </p:sp>
      <p:sp>
        <p:nvSpPr>
          <p:cNvPr id="5124" name="Rectangle 3"/>
          <p:cNvSpPr>
            <a:spLocks noGrp="1" noChangeArrowheads="1"/>
          </p:cNvSpPr>
          <p:nvPr>
            <p:ph type="body" idx="1"/>
          </p:nvPr>
        </p:nvSpPr>
        <p:spPr>
          <a:xfrm>
            <a:off x="889000" y="4714875"/>
            <a:ext cx="4891088" cy="4467225"/>
          </a:xfrm>
          <a:noFill/>
          <a:ln/>
        </p:spPr>
        <p:txBody>
          <a:bodyPr/>
          <a:lstStyle/>
          <a:p>
            <a:pPr eaLnBrk="1" hangingPunct="1"/>
            <a:endParaRPr lang="fr-FR" altLang="fr-FR"/>
          </a:p>
        </p:txBody>
      </p:sp>
    </p:spTree>
    <p:extLst>
      <p:ext uri="{BB962C8B-B14F-4D97-AF65-F5344CB8AC3E}">
        <p14:creationId xmlns:p14="http://schemas.microsoft.com/office/powerpoint/2010/main" val="155233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1EDAFEAB-7C72-48C8-80BC-50574E620F01}" type="slidenum">
              <a:rPr lang="fr-FR" smtClean="0"/>
              <a:pPr eaLnBrk="1" hangingPunct="1">
                <a:defRPr/>
              </a:pPr>
              <a:t>2</a:t>
            </a:fld>
            <a:endParaRPr lang="fr-FR"/>
          </a:p>
        </p:txBody>
      </p:sp>
      <p:sp>
        <p:nvSpPr>
          <p:cNvPr id="6147" name="Rectangle 2"/>
          <p:cNvSpPr>
            <a:spLocks noGrp="1" noRot="1" noChangeAspect="1" noChangeArrowheads="1" noTextEdit="1"/>
          </p:cNvSpPr>
          <p:nvPr>
            <p:ph type="sldImg"/>
          </p:nvPr>
        </p:nvSpPr>
        <p:spPr>
          <a:xfrm>
            <a:off x="2019300" y="744538"/>
            <a:ext cx="2630488" cy="3722687"/>
          </a:xfrm>
          <a:ln/>
        </p:spPr>
      </p:sp>
      <p:sp>
        <p:nvSpPr>
          <p:cNvPr id="6148" name="Rectangle 3"/>
          <p:cNvSpPr>
            <a:spLocks noGrp="1" noChangeArrowheads="1"/>
          </p:cNvSpPr>
          <p:nvPr>
            <p:ph type="body" idx="1"/>
          </p:nvPr>
        </p:nvSpPr>
        <p:spPr>
          <a:xfrm>
            <a:off x="889000" y="4714875"/>
            <a:ext cx="4891088" cy="4467225"/>
          </a:xfrm>
          <a:noFill/>
          <a:ln/>
        </p:spPr>
        <p:txBody>
          <a:bodyPr/>
          <a:lstStyle/>
          <a:p>
            <a:pPr eaLnBrk="1" hangingPunct="1"/>
            <a:endParaRPr lang="fr-FR" altLang="fr-FR"/>
          </a:p>
        </p:txBody>
      </p:sp>
    </p:spTree>
    <p:extLst>
      <p:ext uri="{BB962C8B-B14F-4D97-AF65-F5344CB8AC3E}">
        <p14:creationId xmlns:p14="http://schemas.microsoft.com/office/powerpoint/2010/main" val="324489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67095" y="3065784"/>
            <a:ext cx="6427074" cy="2116402"/>
          </a:xfrm>
        </p:spPr>
        <p:txBody>
          <a:bodyPr/>
          <a:lstStyle/>
          <a:p>
            <a:r>
              <a:rPr lang="fr-FR"/>
              <a:t>Cliquez pour modifier le style du titre</a:t>
            </a:r>
          </a:p>
        </p:txBody>
      </p:sp>
      <p:sp>
        <p:nvSpPr>
          <p:cNvPr id="3" name="Sous-titre 2"/>
          <p:cNvSpPr>
            <a:spLocks noGrp="1"/>
          </p:cNvSpPr>
          <p:nvPr>
            <p:ph type="subTitle" idx="1"/>
          </p:nvPr>
        </p:nvSpPr>
        <p:spPr>
          <a:xfrm>
            <a:off x="1134190" y="5593471"/>
            <a:ext cx="5292884" cy="2522546"/>
          </a:xfrm>
        </p:spPr>
        <p:txBody>
          <a:bodyPr/>
          <a:lstStyle>
            <a:lvl1pPr marL="0" indent="0" algn="ctr">
              <a:buNone/>
              <a:defRPr/>
            </a:lvl1pPr>
            <a:lvl2pPr marL="497845" indent="0" algn="ctr">
              <a:buNone/>
              <a:defRPr/>
            </a:lvl2pPr>
            <a:lvl3pPr marL="995690" indent="0" algn="ctr">
              <a:buNone/>
              <a:defRPr/>
            </a:lvl3pPr>
            <a:lvl4pPr marL="1493535" indent="0" algn="ctr">
              <a:buNone/>
              <a:defRPr/>
            </a:lvl4pPr>
            <a:lvl5pPr marL="1991380" indent="0" algn="ctr">
              <a:buNone/>
              <a:defRPr/>
            </a:lvl5pPr>
            <a:lvl6pPr marL="2489225" indent="0" algn="ctr">
              <a:buNone/>
              <a:defRPr/>
            </a:lvl6pPr>
            <a:lvl7pPr marL="2987070" indent="0" algn="ctr">
              <a:buNone/>
              <a:defRPr/>
            </a:lvl7pPr>
            <a:lvl8pPr marL="3484916" indent="0" algn="ctr">
              <a:buNone/>
              <a:defRPr/>
            </a:lvl8pPr>
            <a:lvl9pPr marL="3982761" indent="0" algn="ctr">
              <a:buNone/>
              <a:defRPr/>
            </a:lvl9pPr>
          </a:lstStyle>
          <a:p>
            <a:r>
              <a:rPr lang="fr-FR"/>
              <a:t>Cliquez pour modifier le style des sous-titres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F5EFC240-0BCB-44B3-8AC5-0F79E3D8AEF4}"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B8F5291B-9D6F-4C40-81AF-D8D4C678E7D5}"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5481916" y="395862"/>
            <a:ext cx="1701284" cy="8421053"/>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378063" y="395862"/>
            <a:ext cx="4935824" cy="8421053"/>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D18F8A4-7F08-4E48-9287-4F90B1AF3247}"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D5425628-950D-42BF-8533-CF30B3C5560B}"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96850" y="6342352"/>
            <a:ext cx="6427074" cy="1960457"/>
          </a:xfrm>
        </p:spPr>
        <p:txBody>
          <a:bodyPr anchor="t"/>
          <a:lstStyle>
            <a:lvl1pPr algn="l">
              <a:defRPr sz="4400" b="1" cap="all"/>
            </a:lvl1pPr>
          </a:lstStyle>
          <a:p>
            <a:r>
              <a:rPr lang="fr-FR"/>
              <a:t>Cliquez pour modifier le style du titre</a:t>
            </a:r>
          </a:p>
        </p:txBody>
      </p:sp>
      <p:sp>
        <p:nvSpPr>
          <p:cNvPr id="3" name="Espace réservé du texte 2"/>
          <p:cNvSpPr>
            <a:spLocks noGrp="1"/>
          </p:cNvSpPr>
          <p:nvPr>
            <p:ph type="body" idx="1"/>
          </p:nvPr>
        </p:nvSpPr>
        <p:spPr>
          <a:xfrm>
            <a:off x="596850" y="4183108"/>
            <a:ext cx="6427074" cy="2159244"/>
          </a:xfrm>
        </p:spPr>
        <p:txBody>
          <a:bodyPr anchor="b"/>
          <a:lstStyle>
            <a:lvl1pPr marL="0" indent="0">
              <a:buNone/>
              <a:defRPr sz="2200"/>
            </a:lvl1pPr>
            <a:lvl2pPr marL="497845" indent="0">
              <a:buNone/>
              <a:defRPr sz="2000"/>
            </a:lvl2pPr>
            <a:lvl3pPr marL="995690" indent="0">
              <a:buNone/>
              <a:defRPr sz="1700"/>
            </a:lvl3pPr>
            <a:lvl4pPr marL="1493535" indent="0">
              <a:buNone/>
              <a:defRPr sz="1500"/>
            </a:lvl4pPr>
            <a:lvl5pPr marL="1991380" indent="0">
              <a:buNone/>
              <a:defRPr sz="1500"/>
            </a:lvl5pPr>
            <a:lvl6pPr marL="2489225" indent="0">
              <a:buNone/>
              <a:defRPr sz="1500"/>
            </a:lvl6pPr>
            <a:lvl7pPr marL="2987070" indent="0">
              <a:buNone/>
              <a:defRPr sz="1500"/>
            </a:lvl7pPr>
            <a:lvl8pPr marL="3484916" indent="0">
              <a:buNone/>
              <a:defRPr sz="1500"/>
            </a:lvl8pPr>
            <a:lvl9pPr marL="3982761" indent="0">
              <a:buNone/>
              <a:defRPr sz="1500"/>
            </a:lvl9pPr>
          </a:lstStyle>
          <a:p>
            <a:pPr lvl="0"/>
            <a:r>
              <a:rPr lang="fr-FR"/>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24173EA5-4788-45A2-8B51-8ED9ACA5B052}"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378063" y="2303194"/>
            <a:ext cx="3318554" cy="6513721"/>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3864646" y="2303194"/>
            <a:ext cx="3318554" cy="6513721"/>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878700BD-A16B-4736-B9EE-A2739DEB09D7}"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378063" y="2208942"/>
            <a:ext cx="3341309" cy="921963"/>
          </a:xfrm>
        </p:spPr>
        <p:txBody>
          <a:bodyPr anchor="b"/>
          <a:lstStyle>
            <a:lvl1pPr marL="0" indent="0">
              <a:buNone/>
              <a:defRPr sz="2600" b="1"/>
            </a:lvl1pPr>
            <a:lvl2pPr marL="497845" indent="0">
              <a:buNone/>
              <a:defRPr sz="2200" b="1"/>
            </a:lvl2pPr>
            <a:lvl3pPr marL="995690" indent="0">
              <a:buNone/>
              <a:defRPr sz="2000" b="1"/>
            </a:lvl3pPr>
            <a:lvl4pPr marL="1493535" indent="0">
              <a:buNone/>
              <a:defRPr sz="1700" b="1"/>
            </a:lvl4pPr>
            <a:lvl5pPr marL="1991380" indent="0">
              <a:buNone/>
              <a:defRPr sz="1700" b="1"/>
            </a:lvl5pPr>
            <a:lvl6pPr marL="2489225" indent="0">
              <a:buNone/>
              <a:defRPr sz="1700" b="1"/>
            </a:lvl6pPr>
            <a:lvl7pPr marL="2987070" indent="0">
              <a:buNone/>
              <a:defRPr sz="1700" b="1"/>
            </a:lvl7pPr>
            <a:lvl8pPr marL="3484916" indent="0">
              <a:buNone/>
              <a:defRPr sz="1700" b="1"/>
            </a:lvl8pPr>
            <a:lvl9pPr marL="3982761" indent="0">
              <a:buNone/>
              <a:defRPr sz="1700" b="1"/>
            </a:lvl9pPr>
          </a:lstStyle>
          <a:p>
            <a:pPr lvl="0"/>
            <a:r>
              <a:rPr lang="fr-FR"/>
              <a:t>Cliquez pour modifier les styles du texte du masque</a:t>
            </a:r>
          </a:p>
        </p:txBody>
      </p:sp>
      <p:sp>
        <p:nvSpPr>
          <p:cNvPr id="4" name="Espace réservé du contenu 3"/>
          <p:cNvSpPr>
            <a:spLocks noGrp="1"/>
          </p:cNvSpPr>
          <p:nvPr>
            <p:ph sz="half" idx="2"/>
          </p:nvPr>
        </p:nvSpPr>
        <p:spPr>
          <a:xfrm>
            <a:off x="378063" y="3130905"/>
            <a:ext cx="3341309" cy="5686010"/>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3841893" y="2208942"/>
            <a:ext cx="3341308" cy="921963"/>
          </a:xfrm>
        </p:spPr>
        <p:txBody>
          <a:bodyPr anchor="b"/>
          <a:lstStyle>
            <a:lvl1pPr marL="0" indent="0">
              <a:buNone/>
              <a:defRPr sz="2600" b="1"/>
            </a:lvl1pPr>
            <a:lvl2pPr marL="497845" indent="0">
              <a:buNone/>
              <a:defRPr sz="2200" b="1"/>
            </a:lvl2pPr>
            <a:lvl3pPr marL="995690" indent="0">
              <a:buNone/>
              <a:defRPr sz="2000" b="1"/>
            </a:lvl3pPr>
            <a:lvl4pPr marL="1493535" indent="0">
              <a:buNone/>
              <a:defRPr sz="1700" b="1"/>
            </a:lvl4pPr>
            <a:lvl5pPr marL="1991380" indent="0">
              <a:buNone/>
              <a:defRPr sz="1700" b="1"/>
            </a:lvl5pPr>
            <a:lvl6pPr marL="2489225" indent="0">
              <a:buNone/>
              <a:defRPr sz="1700" b="1"/>
            </a:lvl6pPr>
            <a:lvl7pPr marL="2987070" indent="0">
              <a:buNone/>
              <a:defRPr sz="1700" b="1"/>
            </a:lvl7pPr>
            <a:lvl8pPr marL="3484916" indent="0">
              <a:buNone/>
              <a:defRPr sz="1700" b="1"/>
            </a:lvl8pPr>
            <a:lvl9pPr marL="3982761" indent="0">
              <a:buNone/>
              <a:defRPr sz="1700" b="1"/>
            </a:lvl9pPr>
          </a:lstStyle>
          <a:p>
            <a:pPr lvl="0"/>
            <a:r>
              <a:rPr lang="fr-FR"/>
              <a:t>Cliquez pour modifier les styles du texte du masque</a:t>
            </a:r>
          </a:p>
        </p:txBody>
      </p:sp>
      <p:sp>
        <p:nvSpPr>
          <p:cNvPr id="6" name="Espace réservé du contenu 5"/>
          <p:cNvSpPr>
            <a:spLocks noGrp="1"/>
          </p:cNvSpPr>
          <p:nvPr>
            <p:ph sz="quarter" idx="4"/>
          </p:nvPr>
        </p:nvSpPr>
        <p:spPr>
          <a:xfrm>
            <a:off x="3841893" y="3130905"/>
            <a:ext cx="3341308" cy="5686010"/>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D8B61E07-1436-4BFB-8BA9-B325DDF474BE}"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BEFE2893-DC09-4D64-A424-5B8F56EED356}"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D22FE750-3045-43BF-BC4D-0EC116538619}"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78063" y="392435"/>
            <a:ext cx="2487166" cy="1672557"/>
          </a:xfrm>
        </p:spPr>
        <p:txBody>
          <a:bodyPr anchor="b"/>
          <a:lstStyle>
            <a:lvl1pPr algn="l">
              <a:defRPr sz="2200" b="1"/>
            </a:lvl1pPr>
          </a:lstStyle>
          <a:p>
            <a:r>
              <a:rPr lang="fr-FR"/>
              <a:t>Cliquez pour modifier le style du titre</a:t>
            </a:r>
          </a:p>
        </p:txBody>
      </p:sp>
      <p:sp>
        <p:nvSpPr>
          <p:cNvPr id="3" name="Espace réservé du contenu 2"/>
          <p:cNvSpPr>
            <a:spLocks noGrp="1"/>
          </p:cNvSpPr>
          <p:nvPr>
            <p:ph idx="1"/>
          </p:nvPr>
        </p:nvSpPr>
        <p:spPr>
          <a:xfrm>
            <a:off x="2956244" y="392435"/>
            <a:ext cx="4226956" cy="8424480"/>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378063" y="2064992"/>
            <a:ext cx="2487166" cy="6751922"/>
          </a:xfrm>
        </p:spPr>
        <p:txBody>
          <a:bodyPr/>
          <a:lstStyle>
            <a:lvl1pPr marL="0" indent="0">
              <a:buNone/>
              <a:defRPr sz="1500"/>
            </a:lvl1pPr>
            <a:lvl2pPr marL="497845" indent="0">
              <a:buNone/>
              <a:defRPr sz="1300"/>
            </a:lvl2pPr>
            <a:lvl3pPr marL="995690" indent="0">
              <a:buNone/>
              <a:defRPr sz="1100"/>
            </a:lvl3pPr>
            <a:lvl4pPr marL="1493535" indent="0">
              <a:buNone/>
              <a:defRPr sz="1000"/>
            </a:lvl4pPr>
            <a:lvl5pPr marL="1991380" indent="0">
              <a:buNone/>
              <a:defRPr sz="1000"/>
            </a:lvl5pPr>
            <a:lvl6pPr marL="2489225" indent="0">
              <a:buNone/>
              <a:defRPr sz="1000"/>
            </a:lvl6pPr>
            <a:lvl7pPr marL="2987070" indent="0">
              <a:buNone/>
              <a:defRPr sz="1000"/>
            </a:lvl7pPr>
            <a:lvl8pPr marL="3484916" indent="0">
              <a:buNone/>
              <a:defRPr sz="1000"/>
            </a:lvl8pPr>
            <a:lvl9pPr marL="3982761" indent="0">
              <a:buNone/>
              <a:defRPr sz="10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7683157B-4629-40B0-961F-5CE62A058805}"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482498" y="6909582"/>
            <a:ext cx="4536758" cy="815714"/>
          </a:xfrm>
        </p:spPr>
        <p:txBody>
          <a:bodyPr anchor="b"/>
          <a:lstStyle>
            <a:lvl1pPr algn="l">
              <a:defRPr sz="2200" b="1"/>
            </a:lvl1pPr>
          </a:lstStyle>
          <a:p>
            <a:r>
              <a:rPr lang="fr-FR"/>
              <a:t>Cliquez pour modifier le style du titre</a:t>
            </a:r>
          </a:p>
        </p:txBody>
      </p:sp>
      <p:sp>
        <p:nvSpPr>
          <p:cNvPr id="3" name="Espace réservé pour une image  2"/>
          <p:cNvSpPr>
            <a:spLocks noGrp="1"/>
          </p:cNvSpPr>
          <p:nvPr>
            <p:ph type="pic" idx="1"/>
          </p:nvPr>
        </p:nvSpPr>
        <p:spPr>
          <a:xfrm>
            <a:off x="1482498" y="882549"/>
            <a:ext cx="4536758" cy="5922498"/>
          </a:xfrm>
        </p:spPr>
        <p:txBody>
          <a:bodyPr/>
          <a:lstStyle>
            <a:lvl1pPr marL="0" indent="0">
              <a:buNone/>
              <a:defRPr sz="3500"/>
            </a:lvl1pPr>
            <a:lvl2pPr marL="497845" indent="0">
              <a:buNone/>
              <a:defRPr sz="3000"/>
            </a:lvl2pPr>
            <a:lvl3pPr marL="995690" indent="0">
              <a:buNone/>
              <a:defRPr sz="2600"/>
            </a:lvl3pPr>
            <a:lvl4pPr marL="1493535" indent="0">
              <a:buNone/>
              <a:defRPr sz="2200"/>
            </a:lvl4pPr>
            <a:lvl5pPr marL="1991380" indent="0">
              <a:buNone/>
              <a:defRPr sz="2200"/>
            </a:lvl5pPr>
            <a:lvl6pPr marL="2489225" indent="0">
              <a:buNone/>
              <a:defRPr sz="2200"/>
            </a:lvl6pPr>
            <a:lvl7pPr marL="2987070" indent="0">
              <a:buNone/>
              <a:defRPr sz="2200"/>
            </a:lvl7pPr>
            <a:lvl8pPr marL="3484916" indent="0">
              <a:buNone/>
              <a:defRPr sz="2200"/>
            </a:lvl8pPr>
            <a:lvl9pPr marL="3982761" indent="0">
              <a:buNone/>
              <a:defRPr sz="2200"/>
            </a:lvl9pPr>
          </a:lstStyle>
          <a:p>
            <a:pPr lvl="0"/>
            <a:r>
              <a:rPr lang="fr-FR" noProof="0"/>
              <a:t>Cliquez sur l'icône pour ajouter une image</a:t>
            </a:r>
          </a:p>
        </p:txBody>
      </p:sp>
      <p:sp>
        <p:nvSpPr>
          <p:cNvPr id="4" name="Espace réservé du texte 3"/>
          <p:cNvSpPr>
            <a:spLocks noGrp="1"/>
          </p:cNvSpPr>
          <p:nvPr>
            <p:ph type="body" sz="half" idx="2"/>
          </p:nvPr>
        </p:nvSpPr>
        <p:spPr>
          <a:xfrm>
            <a:off x="1482498" y="7725296"/>
            <a:ext cx="4536758" cy="1158452"/>
          </a:xfrm>
        </p:spPr>
        <p:txBody>
          <a:bodyPr/>
          <a:lstStyle>
            <a:lvl1pPr marL="0" indent="0">
              <a:buNone/>
              <a:defRPr sz="1500"/>
            </a:lvl1pPr>
            <a:lvl2pPr marL="497845" indent="0">
              <a:buNone/>
              <a:defRPr sz="1300"/>
            </a:lvl2pPr>
            <a:lvl3pPr marL="995690" indent="0">
              <a:buNone/>
              <a:defRPr sz="1100"/>
            </a:lvl3pPr>
            <a:lvl4pPr marL="1493535" indent="0">
              <a:buNone/>
              <a:defRPr sz="1000"/>
            </a:lvl4pPr>
            <a:lvl5pPr marL="1991380" indent="0">
              <a:buNone/>
              <a:defRPr sz="1000"/>
            </a:lvl5pPr>
            <a:lvl6pPr marL="2489225" indent="0">
              <a:buNone/>
              <a:defRPr sz="1000"/>
            </a:lvl6pPr>
            <a:lvl7pPr marL="2987070" indent="0">
              <a:buNone/>
              <a:defRPr sz="1000"/>
            </a:lvl7pPr>
            <a:lvl8pPr marL="3484916" indent="0">
              <a:buNone/>
              <a:defRPr sz="1000"/>
            </a:lvl8pPr>
            <a:lvl9pPr marL="3982761" indent="0">
              <a:buNone/>
              <a:defRPr sz="10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D76611CE-13CC-464C-B936-7C36FE47516B}"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378063" y="428422"/>
            <a:ext cx="6805137" cy="1782233"/>
          </a:xfrm>
          <a:prstGeom prst="rect">
            <a:avLst/>
          </a:prstGeom>
          <a:noFill/>
          <a:ln w="9525">
            <a:noFill/>
            <a:miter lim="800000"/>
            <a:headEnd/>
            <a:tailEnd/>
          </a:ln>
        </p:spPr>
        <p:txBody>
          <a:bodyPr vert="horz" wrap="square" lIns="99569" tIns="49785" rIns="99569" bIns="49785" numCol="1" anchor="ctr" anchorCtr="0" compatLnSpc="1">
            <a:prstTxWarp prst="textNoShape">
              <a:avLst/>
            </a:prstTxWarp>
          </a:bodyPr>
          <a:lstStyle/>
          <a:p>
            <a:pPr lvl="0"/>
            <a:r>
              <a:rPr lang="fr-FR"/>
              <a:t>Cliquez pour modifier le style du titre</a:t>
            </a:r>
          </a:p>
        </p:txBody>
      </p:sp>
      <p:sp>
        <p:nvSpPr>
          <p:cNvPr id="3075" name="Rectangle 3"/>
          <p:cNvSpPr>
            <a:spLocks noGrp="1" noChangeArrowheads="1"/>
          </p:cNvSpPr>
          <p:nvPr>
            <p:ph type="body" idx="1"/>
          </p:nvPr>
        </p:nvSpPr>
        <p:spPr bwMode="auto">
          <a:xfrm>
            <a:off x="378063" y="2495127"/>
            <a:ext cx="6805137" cy="7056959"/>
          </a:xfrm>
          <a:prstGeom prst="rect">
            <a:avLst/>
          </a:prstGeom>
          <a:noFill/>
          <a:ln w="9525">
            <a:noFill/>
            <a:miter lim="800000"/>
            <a:headEnd/>
            <a:tailEnd/>
          </a:ln>
        </p:spPr>
        <p:txBody>
          <a:bodyPr vert="horz" wrap="square" lIns="99569" tIns="49785" rIns="99569" bIns="49785"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8" name="Rectangle 4"/>
          <p:cNvSpPr>
            <a:spLocks noGrp="1" noChangeArrowheads="1"/>
          </p:cNvSpPr>
          <p:nvPr>
            <p:ph type="dt" sz="half" idx="2"/>
          </p:nvPr>
        </p:nvSpPr>
        <p:spPr bwMode="auto">
          <a:xfrm>
            <a:off x="378063" y="9737163"/>
            <a:ext cx="1764295" cy="742027"/>
          </a:xfrm>
          <a:prstGeom prst="rect">
            <a:avLst/>
          </a:prstGeom>
          <a:noFill/>
          <a:ln w="9525">
            <a:noFill/>
            <a:miter lim="800000"/>
            <a:headEnd/>
            <a:tailEnd/>
          </a:ln>
          <a:effectLst/>
        </p:spPr>
        <p:txBody>
          <a:bodyPr vert="horz" wrap="square" lIns="99569" tIns="49785" rIns="99569" bIns="49785" numCol="1" anchor="t" anchorCtr="0" compatLnSpc="1">
            <a:prstTxWarp prst="textNoShape">
              <a:avLst/>
            </a:prstTxWarp>
          </a:bodyPr>
          <a:lstStyle>
            <a:lvl1pPr>
              <a:defRPr sz="1500">
                <a:cs typeface="+mn-cs"/>
              </a:defRPr>
            </a:lvl1pPr>
          </a:lstStyle>
          <a:p>
            <a:pPr>
              <a:defRPr/>
            </a:pPr>
            <a:endParaRPr lang="fr-FR"/>
          </a:p>
        </p:txBody>
      </p:sp>
      <p:sp>
        <p:nvSpPr>
          <p:cNvPr id="1029" name="Rectangle 5"/>
          <p:cNvSpPr>
            <a:spLocks noGrp="1" noChangeArrowheads="1"/>
          </p:cNvSpPr>
          <p:nvPr>
            <p:ph type="ftr" sz="quarter" idx="3"/>
          </p:nvPr>
        </p:nvSpPr>
        <p:spPr bwMode="auto">
          <a:xfrm>
            <a:off x="2583432" y="9737163"/>
            <a:ext cx="2394400" cy="742027"/>
          </a:xfrm>
          <a:prstGeom prst="rect">
            <a:avLst/>
          </a:prstGeom>
          <a:noFill/>
          <a:ln w="9525">
            <a:noFill/>
            <a:miter lim="800000"/>
            <a:headEnd/>
            <a:tailEnd/>
          </a:ln>
          <a:effectLst/>
        </p:spPr>
        <p:txBody>
          <a:bodyPr vert="horz" wrap="square" lIns="99569" tIns="49785" rIns="99569" bIns="49785" numCol="1" anchor="t" anchorCtr="0" compatLnSpc="1">
            <a:prstTxWarp prst="textNoShape">
              <a:avLst/>
            </a:prstTxWarp>
          </a:bodyPr>
          <a:lstStyle>
            <a:lvl1pPr algn="ctr">
              <a:defRPr sz="1500">
                <a:cs typeface="+mn-cs"/>
              </a:defRPr>
            </a:lvl1pPr>
          </a:lstStyle>
          <a:p>
            <a:pPr>
              <a:defRPr/>
            </a:pPr>
            <a:endParaRPr lang="fr-FR"/>
          </a:p>
        </p:txBody>
      </p:sp>
      <p:sp>
        <p:nvSpPr>
          <p:cNvPr id="1030" name="Rectangle 6"/>
          <p:cNvSpPr>
            <a:spLocks noGrp="1" noChangeArrowheads="1"/>
          </p:cNvSpPr>
          <p:nvPr>
            <p:ph type="sldNum" sz="quarter" idx="4"/>
          </p:nvPr>
        </p:nvSpPr>
        <p:spPr bwMode="auto">
          <a:xfrm>
            <a:off x="5418905" y="9737163"/>
            <a:ext cx="1764295" cy="742027"/>
          </a:xfrm>
          <a:prstGeom prst="rect">
            <a:avLst/>
          </a:prstGeom>
          <a:noFill/>
          <a:ln w="9525">
            <a:noFill/>
            <a:miter lim="800000"/>
            <a:headEnd/>
            <a:tailEnd/>
          </a:ln>
          <a:effectLst/>
        </p:spPr>
        <p:txBody>
          <a:bodyPr vert="horz" wrap="square" lIns="99569" tIns="49785" rIns="99569" bIns="49785" numCol="1" anchor="t" anchorCtr="0" compatLnSpc="1">
            <a:prstTxWarp prst="textNoShape">
              <a:avLst/>
            </a:prstTxWarp>
          </a:bodyPr>
          <a:lstStyle>
            <a:lvl1pPr algn="r">
              <a:defRPr sz="1500">
                <a:cs typeface="+mn-cs"/>
              </a:defRPr>
            </a:lvl1pPr>
          </a:lstStyle>
          <a:p>
            <a:pPr>
              <a:defRPr/>
            </a:pPr>
            <a:fld id="{4703C326-3B4C-43CF-BFC1-3DB004AE7586}"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1" fontAlgn="base" hangingPunct="1">
        <a:spcBef>
          <a:spcPct val="0"/>
        </a:spcBef>
        <a:spcAft>
          <a:spcPct val="0"/>
        </a:spcAft>
        <a:defRPr sz="4800">
          <a:solidFill>
            <a:schemeClr val="tx2"/>
          </a:solidFill>
          <a:latin typeface="+mj-lt"/>
          <a:ea typeface="+mj-ea"/>
          <a:cs typeface="+mj-cs"/>
        </a:defRPr>
      </a:lvl1pPr>
      <a:lvl2pPr algn="ctr" rtl="0" eaLnBrk="1" fontAlgn="base" hangingPunct="1">
        <a:spcBef>
          <a:spcPct val="0"/>
        </a:spcBef>
        <a:spcAft>
          <a:spcPct val="0"/>
        </a:spcAft>
        <a:defRPr sz="4800">
          <a:solidFill>
            <a:schemeClr val="tx2"/>
          </a:solidFill>
          <a:latin typeface="Arial" pitchFamily="34" charset="0"/>
        </a:defRPr>
      </a:lvl2pPr>
      <a:lvl3pPr algn="ctr" rtl="0" eaLnBrk="1" fontAlgn="base" hangingPunct="1">
        <a:spcBef>
          <a:spcPct val="0"/>
        </a:spcBef>
        <a:spcAft>
          <a:spcPct val="0"/>
        </a:spcAft>
        <a:defRPr sz="4800">
          <a:solidFill>
            <a:schemeClr val="tx2"/>
          </a:solidFill>
          <a:latin typeface="Arial" pitchFamily="34" charset="0"/>
        </a:defRPr>
      </a:lvl3pPr>
      <a:lvl4pPr algn="ctr" rtl="0" eaLnBrk="1" fontAlgn="base" hangingPunct="1">
        <a:spcBef>
          <a:spcPct val="0"/>
        </a:spcBef>
        <a:spcAft>
          <a:spcPct val="0"/>
        </a:spcAft>
        <a:defRPr sz="4800">
          <a:solidFill>
            <a:schemeClr val="tx2"/>
          </a:solidFill>
          <a:latin typeface="Arial" pitchFamily="34" charset="0"/>
        </a:defRPr>
      </a:lvl4pPr>
      <a:lvl5pPr algn="ctr" rtl="0" eaLnBrk="1" fontAlgn="base" hangingPunct="1">
        <a:spcBef>
          <a:spcPct val="0"/>
        </a:spcBef>
        <a:spcAft>
          <a:spcPct val="0"/>
        </a:spcAft>
        <a:defRPr sz="4800">
          <a:solidFill>
            <a:schemeClr val="tx2"/>
          </a:solidFill>
          <a:latin typeface="Arial" pitchFamily="34" charset="0"/>
        </a:defRPr>
      </a:lvl5pPr>
      <a:lvl6pPr marL="497845" algn="ctr" rtl="0" eaLnBrk="1" fontAlgn="base" hangingPunct="1">
        <a:spcBef>
          <a:spcPct val="0"/>
        </a:spcBef>
        <a:spcAft>
          <a:spcPct val="0"/>
        </a:spcAft>
        <a:defRPr sz="4800">
          <a:solidFill>
            <a:schemeClr val="tx2"/>
          </a:solidFill>
          <a:latin typeface="Arial" pitchFamily="34" charset="0"/>
        </a:defRPr>
      </a:lvl6pPr>
      <a:lvl7pPr marL="995690" algn="ctr" rtl="0" eaLnBrk="1" fontAlgn="base" hangingPunct="1">
        <a:spcBef>
          <a:spcPct val="0"/>
        </a:spcBef>
        <a:spcAft>
          <a:spcPct val="0"/>
        </a:spcAft>
        <a:defRPr sz="4800">
          <a:solidFill>
            <a:schemeClr val="tx2"/>
          </a:solidFill>
          <a:latin typeface="Arial" pitchFamily="34" charset="0"/>
        </a:defRPr>
      </a:lvl7pPr>
      <a:lvl8pPr marL="1493535" algn="ctr" rtl="0" eaLnBrk="1" fontAlgn="base" hangingPunct="1">
        <a:spcBef>
          <a:spcPct val="0"/>
        </a:spcBef>
        <a:spcAft>
          <a:spcPct val="0"/>
        </a:spcAft>
        <a:defRPr sz="4800">
          <a:solidFill>
            <a:schemeClr val="tx2"/>
          </a:solidFill>
          <a:latin typeface="Arial" pitchFamily="34" charset="0"/>
        </a:defRPr>
      </a:lvl8pPr>
      <a:lvl9pPr marL="1991380" algn="ctr" rtl="0" eaLnBrk="1" fontAlgn="base" hangingPunct="1">
        <a:spcBef>
          <a:spcPct val="0"/>
        </a:spcBef>
        <a:spcAft>
          <a:spcPct val="0"/>
        </a:spcAft>
        <a:defRPr sz="4800">
          <a:solidFill>
            <a:schemeClr val="tx2"/>
          </a:solidFill>
          <a:latin typeface="Arial" pitchFamily="34" charset="0"/>
        </a:defRPr>
      </a:lvl9pPr>
    </p:titleStyle>
    <p:bodyStyle>
      <a:lvl1pPr marL="373384" indent="-373384" algn="l" rtl="0" eaLnBrk="1" fontAlgn="base" hangingPunct="1">
        <a:spcBef>
          <a:spcPct val="20000"/>
        </a:spcBef>
        <a:spcAft>
          <a:spcPct val="0"/>
        </a:spcAft>
        <a:buChar char="•"/>
        <a:defRPr sz="3500">
          <a:solidFill>
            <a:schemeClr val="tx1"/>
          </a:solidFill>
          <a:latin typeface="+mn-lt"/>
          <a:ea typeface="+mn-ea"/>
          <a:cs typeface="+mn-cs"/>
        </a:defRPr>
      </a:lvl1pPr>
      <a:lvl2pPr marL="808998" indent="-311153" algn="l" rtl="0" eaLnBrk="1" fontAlgn="base" hangingPunct="1">
        <a:spcBef>
          <a:spcPct val="20000"/>
        </a:spcBef>
        <a:spcAft>
          <a:spcPct val="0"/>
        </a:spcAft>
        <a:buChar char="–"/>
        <a:defRPr sz="3000">
          <a:solidFill>
            <a:schemeClr val="tx1"/>
          </a:solidFill>
          <a:latin typeface="+mn-lt"/>
        </a:defRPr>
      </a:lvl2pPr>
      <a:lvl3pPr marL="1244613" indent="-248923" algn="l" rtl="0" eaLnBrk="1" fontAlgn="base" hangingPunct="1">
        <a:spcBef>
          <a:spcPct val="20000"/>
        </a:spcBef>
        <a:spcAft>
          <a:spcPct val="0"/>
        </a:spcAft>
        <a:buChar char="•"/>
        <a:defRPr sz="2600">
          <a:solidFill>
            <a:schemeClr val="tx1"/>
          </a:solidFill>
          <a:latin typeface="+mn-lt"/>
        </a:defRPr>
      </a:lvl3pPr>
      <a:lvl4pPr marL="1742458" indent="-248923" algn="l" rtl="0" eaLnBrk="1" fontAlgn="base" hangingPunct="1">
        <a:spcBef>
          <a:spcPct val="20000"/>
        </a:spcBef>
        <a:spcAft>
          <a:spcPct val="0"/>
        </a:spcAft>
        <a:buChar char="–"/>
        <a:defRPr sz="2200">
          <a:solidFill>
            <a:schemeClr val="tx1"/>
          </a:solidFill>
          <a:latin typeface="+mn-lt"/>
        </a:defRPr>
      </a:lvl4pPr>
      <a:lvl5pPr marL="2240303" indent="-248923" algn="l" rtl="0" eaLnBrk="1" fontAlgn="base" hangingPunct="1">
        <a:spcBef>
          <a:spcPct val="20000"/>
        </a:spcBef>
        <a:spcAft>
          <a:spcPct val="0"/>
        </a:spcAft>
        <a:buChar char="»"/>
        <a:defRPr sz="2200">
          <a:solidFill>
            <a:schemeClr val="tx1"/>
          </a:solidFill>
          <a:latin typeface="+mn-lt"/>
        </a:defRPr>
      </a:lvl5pPr>
      <a:lvl6pPr marL="2738148" indent="-248923" algn="l" rtl="0" eaLnBrk="1" fontAlgn="base" hangingPunct="1">
        <a:spcBef>
          <a:spcPct val="20000"/>
        </a:spcBef>
        <a:spcAft>
          <a:spcPct val="0"/>
        </a:spcAft>
        <a:buChar char="»"/>
        <a:defRPr sz="2200">
          <a:solidFill>
            <a:schemeClr val="tx1"/>
          </a:solidFill>
          <a:latin typeface="+mn-lt"/>
        </a:defRPr>
      </a:lvl6pPr>
      <a:lvl7pPr marL="3235993" indent="-248923" algn="l" rtl="0" eaLnBrk="1" fontAlgn="base" hangingPunct="1">
        <a:spcBef>
          <a:spcPct val="20000"/>
        </a:spcBef>
        <a:spcAft>
          <a:spcPct val="0"/>
        </a:spcAft>
        <a:buChar char="»"/>
        <a:defRPr sz="2200">
          <a:solidFill>
            <a:schemeClr val="tx1"/>
          </a:solidFill>
          <a:latin typeface="+mn-lt"/>
        </a:defRPr>
      </a:lvl7pPr>
      <a:lvl8pPr marL="3733838" indent="-248923" algn="l" rtl="0" eaLnBrk="1" fontAlgn="base" hangingPunct="1">
        <a:spcBef>
          <a:spcPct val="20000"/>
        </a:spcBef>
        <a:spcAft>
          <a:spcPct val="0"/>
        </a:spcAft>
        <a:buChar char="»"/>
        <a:defRPr sz="2200">
          <a:solidFill>
            <a:schemeClr val="tx1"/>
          </a:solidFill>
          <a:latin typeface="+mn-lt"/>
        </a:defRPr>
      </a:lvl8pPr>
      <a:lvl9pPr marL="4231683" indent="-248923" algn="l" rtl="0" eaLnBrk="1" fontAlgn="base" hangingPunct="1">
        <a:spcBef>
          <a:spcPct val="20000"/>
        </a:spcBef>
        <a:spcAft>
          <a:spcPct val="0"/>
        </a:spcAft>
        <a:buChar char="»"/>
        <a:defRPr sz="2200">
          <a:solidFill>
            <a:schemeClr val="tx1"/>
          </a:solidFill>
          <a:latin typeface="+mn-lt"/>
        </a:defRPr>
      </a:lvl9pPr>
    </p:bodyStyle>
    <p:otherStyle>
      <a:defPPr>
        <a:defRPr lang="fr-FR"/>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youtube.com/playlist?list=PL1fO5QuDF8IiatZWBW5pWhMK8C9yBaBhI"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93" y="2032"/>
            <a:ext cx="7597056" cy="10691368"/>
          </a:xfrm>
          <a:prstGeom prst="rect">
            <a:avLst/>
          </a:prstGeom>
        </p:spPr>
      </p:pic>
      <p:sp>
        <p:nvSpPr>
          <p:cNvPr id="27" name="Text Box 22"/>
          <p:cNvSpPr txBox="1">
            <a:spLocks noChangeArrowheads="1"/>
          </p:cNvSpPr>
          <p:nvPr/>
        </p:nvSpPr>
        <p:spPr bwMode="auto">
          <a:xfrm>
            <a:off x="5000487" y="5088494"/>
            <a:ext cx="1235020" cy="762262"/>
          </a:xfrm>
          <a:prstGeom prst="rect">
            <a:avLst/>
          </a:prstGeom>
          <a:noFill/>
          <a:ln w="9525">
            <a:noFill/>
            <a:miter lim="800000"/>
            <a:headEnd/>
            <a:tailEnd/>
          </a:ln>
        </p:spPr>
        <p:txBody>
          <a:bodyPr wrap="none" lIns="99569" tIns="49785" rIns="99569" bIns="49785">
            <a:spAutoFit/>
          </a:bodyPr>
          <a:lstStyle/>
          <a:p>
            <a:pPr algn="ctr"/>
            <a:r>
              <a:rPr lang="de-DE" sz="2500" dirty="0" err="1">
                <a:solidFill>
                  <a:schemeClr val="bg1"/>
                </a:solidFill>
                <a:latin typeface="Eurostile ExtendedTwo" pitchFamily="34" charset="0"/>
              </a:rPr>
              <a:t>Scudo</a:t>
            </a:r>
            <a:endParaRPr lang="de-DE" sz="2500" dirty="0">
              <a:solidFill>
                <a:schemeClr val="bg1"/>
              </a:solidFill>
              <a:latin typeface="Eurostile ExtendedTwo" pitchFamily="34" charset="0"/>
            </a:endParaRPr>
          </a:p>
          <a:p>
            <a:pPr algn="ctr"/>
            <a:endParaRPr lang="fr-FR" sz="600" dirty="0">
              <a:solidFill>
                <a:schemeClr val="bg1"/>
              </a:solidFill>
              <a:latin typeface="EurostileExtMed" pitchFamily="50" charset="0"/>
            </a:endParaRPr>
          </a:p>
          <a:p>
            <a:pPr algn="ctr"/>
            <a:r>
              <a:rPr lang="de-DE" baseline="30000" dirty="0">
                <a:solidFill>
                  <a:schemeClr val="bg1"/>
                </a:solidFill>
                <a:latin typeface="Eurostile ExtendedTwo" pitchFamily="34" charset="0"/>
              </a:rPr>
              <a:t>KÜHLKOFFER</a:t>
            </a:r>
          </a:p>
        </p:txBody>
      </p:sp>
      <p:sp>
        <p:nvSpPr>
          <p:cNvPr id="8" name="Rectangle à coins arrondis 7"/>
          <p:cNvSpPr/>
          <p:nvPr/>
        </p:nvSpPr>
        <p:spPr>
          <a:xfrm>
            <a:off x="684287" y="6858868"/>
            <a:ext cx="3168352" cy="720080"/>
          </a:xfrm>
          <a:prstGeom prst="roundRect">
            <a:avLst/>
          </a:prstGeom>
          <a:noFill/>
          <a:ln w="28575"/>
        </p:spPr>
        <p:style>
          <a:lnRef idx="1">
            <a:schemeClr val="accent3"/>
          </a:lnRef>
          <a:fillRef idx="2">
            <a:schemeClr val="accent3"/>
          </a:fillRef>
          <a:effectRef idx="1">
            <a:schemeClr val="accent3"/>
          </a:effectRef>
          <a:fontRef idx="minor">
            <a:schemeClr val="dk1"/>
          </a:fontRef>
        </p:style>
        <p:txBody>
          <a:bodyPr lIns="36000" tIns="18000" rIns="36000" bIns="18000" rtlCol="0" anchor="ctr"/>
          <a:lstStyle/>
          <a:p>
            <a:pPr algn="ctr"/>
            <a:r>
              <a:rPr lang="de-DE" sz="1100" i="1">
                <a:solidFill>
                  <a:schemeClr val="bg1"/>
                </a:solidFill>
                <a:latin typeface="Eurostile ExtendedTwo" pitchFamily="34" charset="0"/>
              </a:rPr>
              <a:t>Unschlagbares Ladevolumen: bis zu 7,4 m³ </a:t>
            </a:r>
          </a:p>
          <a:p>
            <a:pPr algn="ctr"/>
            <a:r>
              <a:rPr lang="de-DE" sz="1100">
                <a:solidFill>
                  <a:schemeClr val="bg1"/>
                </a:solidFill>
                <a:latin typeface="Eurostile" pitchFamily="34" charset="0"/>
              </a:rPr>
              <a:t>Genug Platz zwischen Radkästen zur Aufnahme von Paletten</a:t>
            </a:r>
          </a:p>
        </p:txBody>
      </p:sp>
      <p:sp>
        <p:nvSpPr>
          <p:cNvPr id="10" name="Rectangle à coins arrondis 9"/>
          <p:cNvSpPr/>
          <p:nvPr/>
        </p:nvSpPr>
        <p:spPr>
          <a:xfrm>
            <a:off x="684287" y="7722964"/>
            <a:ext cx="3168352" cy="720080"/>
          </a:xfrm>
          <a:prstGeom prst="roundRect">
            <a:avLst/>
          </a:prstGeom>
          <a:noFill/>
          <a:ln w="28575"/>
        </p:spPr>
        <p:style>
          <a:lnRef idx="1">
            <a:schemeClr val="accent3"/>
          </a:lnRef>
          <a:fillRef idx="2">
            <a:schemeClr val="accent3"/>
          </a:fillRef>
          <a:effectRef idx="1">
            <a:schemeClr val="accent3"/>
          </a:effectRef>
          <a:fontRef idx="minor">
            <a:schemeClr val="dk1"/>
          </a:fontRef>
        </p:style>
        <p:txBody>
          <a:bodyPr lIns="36000" tIns="18000" rIns="36000" bIns="18000" rtlCol="0" anchor="ctr"/>
          <a:lstStyle/>
          <a:p>
            <a:pPr lvl="0" algn="ctr"/>
            <a:r>
              <a:rPr lang="de-DE" sz="1100" i="1">
                <a:solidFill>
                  <a:schemeClr val="bg1"/>
                </a:solidFill>
                <a:latin typeface="Eurostile ExtendedTwo" pitchFamily="34" charset="0"/>
              </a:rPr>
              <a:t>Lamberet Kühlzelle in 2 Längen</a:t>
            </a:r>
          </a:p>
          <a:p>
            <a:pPr lvl="0" algn="ctr"/>
            <a:r>
              <a:rPr lang="de-DE" sz="1100">
                <a:solidFill>
                  <a:schemeClr val="bg1"/>
                </a:solidFill>
                <a:latin typeface="Eurostile" pitchFamily="50" charset="0"/>
              </a:rPr>
              <a:t>Kurz und kompatibel mit Anhängerkupplung oder lang</a:t>
            </a:r>
          </a:p>
        </p:txBody>
      </p:sp>
      <p:sp>
        <p:nvSpPr>
          <p:cNvPr id="11" name="Rectangle à coins arrondis 10"/>
          <p:cNvSpPr/>
          <p:nvPr/>
        </p:nvSpPr>
        <p:spPr>
          <a:xfrm>
            <a:off x="684287" y="8587060"/>
            <a:ext cx="3168352" cy="720080"/>
          </a:xfrm>
          <a:prstGeom prst="roundRect">
            <a:avLst/>
          </a:prstGeom>
          <a:noFill/>
          <a:ln w="28575"/>
        </p:spPr>
        <p:style>
          <a:lnRef idx="1">
            <a:schemeClr val="accent3"/>
          </a:lnRef>
          <a:fillRef idx="2">
            <a:schemeClr val="accent3"/>
          </a:fillRef>
          <a:effectRef idx="1">
            <a:schemeClr val="accent3"/>
          </a:effectRef>
          <a:fontRef idx="minor">
            <a:schemeClr val="dk1"/>
          </a:fontRef>
        </p:style>
        <p:txBody>
          <a:bodyPr lIns="36000" tIns="18000" rIns="36000" bIns="18000" rtlCol="0" anchor="ctr"/>
          <a:lstStyle/>
          <a:p>
            <a:pPr lvl="0" algn="ctr"/>
            <a:r>
              <a:rPr lang="de-DE" sz="1100" i="1">
                <a:solidFill>
                  <a:schemeClr val="bg1"/>
                </a:solidFill>
                <a:latin typeface="Eurostile ExtendedTwo" pitchFamily="34" charset="0"/>
              </a:rPr>
              <a:t>Frigoline Technologie</a:t>
            </a:r>
          </a:p>
          <a:p>
            <a:pPr lvl="0" algn="ctr"/>
            <a:r>
              <a:rPr lang="de-DE" sz="1100">
                <a:solidFill>
                  <a:schemeClr val="bg1"/>
                </a:solidFill>
                <a:latin typeface="Eurostile" pitchFamily="50" charset="0"/>
              </a:rPr>
              <a:t>Aluminium-Profilleisten. Verkleideter Längsschweller </a:t>
            </a:r>
          </a:p>
        </p:txBody>
      </p:sp>
      <p:pic>
        <p:nvPicPr>
          <p:cNvPr id="13" name="Image 12" descr="logo_frigoline_05.png"/>
          <p:cNvPicPr>
            <a:picLocks noChangeAspect="1"/>
          </p:cNvPicPr>
          <p:nvPr/>
        </p:nvPicPr>
        <p:blipFill>
          <a:blip r:embed="rId4" cstate="print"/>
          <a:srcRect b="52387"/>
          <a:stretch>
            <a:fillRect/>
          </a:stretch>
        </p:blipFill>
        <p:spPr>
          <a:xfrm>
            <a:off x="-827881" y="5175416"/>
            <a:ext cx="6192688" cy="1179395"/>
          </a:xfrm>
          <a:prstGeom prst="rect">
            <a:avLst/>
          </a:prstGeom>
        </p:spPr>
      </p:pic>
      <p:sp>
        <p:nvSpPr>
          <p:cNvPr id="14" name="Rectangle 13"/>
          <p:cNvSpPr/>
          <p:nvPr/>
        </p:nvSpPr>
        <p:spPr>
          <a:xfrm>
            <a:off x="468263" y="6427881"/>
            <a:ext cx="3906069" cy="276999"/>
          </a:xfrm>
          <a:prstGeom prst="rect">
            <a:avLst/>
          </a:prstGeom>
        </p:spPr>
        <p:txBody>
          <a:bodyPr wrap="none">
            <a:spAutoFit/>
          </a:bodyPr>
          <a:lstStyle/>
          <a:p>
            <a:r>
              <a:rPr lang="de-DE" sz="1200" b="1" i="1">
                <a:solidFill>
                  <a:schemeClr val="bg1"/>
                </a:solidFill>
                <a:latin typeface="Eurostile" pitchFamily="50" charset="0"/>
              </a:rPr>
              <a:t>Produkt mit Empfehlung von Stellantis, Nr. 09-43-K0-278</a:t>
            </a:r>
          </a:p>
        </p:txBody>
      </p:sp>
      <p:pic>
        <p:nvPicPr>
          <p:cNvPr id="12" name="Picture 2" descr="D:\Travail\TARIF\Configurateur\DATABASE\Illustrations\Logo Youtube.png">
            <a:hlinkClick r:id="rId5" tooltip="Sehen Sie sich das Video an!"/>
          </p:cNvPr>
          <p:cNvPicPr>
            <a:picLocks noChangeAspect="1" noChangeArrowheads="1"/>
          </p:cNvPicPr>
          <p:nvPr/>
        </p:nvPicPr>
        <p:blipFill>
          <a:blip r:embed="rId6" cstate="print"/>
          <a:srcRect/>
          <a:stretch>
            <a:fillRect/>
          </a:stretch>
        </p:blipFill>
        <p:spPr bwMode="auto">
          <a:xfrm>
            <a:off x="5270832" y="7557858"/>
            <a:ext cx="694331" cy="432048"/>
          </a:xfrm>
          <a:prstGeom prst="rect">
            <a:avLst/>
          </a:prstGeom>
          <a:noFill/>
        </p:spPr>
      </p:pic>
      <p:sp>
        <p:nvSpPr>
          <p:cNvPr id="16" name="Rectangle 15">
            <a:hlinkClick r:id="rId5" tooltip="Playlist anzeigen"/>
          </p:cNvPr>
          <p:cNvSpPr/>
          <p:nvPr/>
        </p:nvSpPr>
        <p:spPr>
          <a:xfrm>
            <a:off x="4387657" y="7074891"/>
            <a:ext cx="2777350" cy="430887"/>
          </a:xfrm>
          <a:prstGeom prst="rect">
            <a:avLst/>
          </a:prstGeom>
        </p:spPr>
        <p:txBody>
          <a:bodyPr wrap="square">
            <a:spAutoFit/>
          </a:bodyPr>
          <a:lstStyle/>
          <a:p>
            <a:pPr algn="ctr"/>
            <a:r>
              <a:rPr lang="de-DE" sz="1100" b="1" i="1" dirty="0">
                <a:solidFill>
                  <a:schemeClr val="bg1"/>
                </a:solidFill>
                <a:latin typeface="Eurostile-Condensed" pitchFamily="34" charset="0"/>
              </a:rPr>
              <a:t>Sehen Sie sich das Video auf dem </a:t>
            </a:r>
            <a:br>
              <a:rPr lang="de-DE" sz="1100" b="1" i="1" dirty="0">
                <a:solidFill>
                  <a:schemeClr val="bg1"/>
                </a:solidFill>
                <a:latin typeface="Eurostile-Condensed" pitchFamily="34" charset="0"/>
              </a:rPr>
            </a:br>
            <a:r>
              <a:rPr lang="de-DE" sz="1100" b="1" i="1" dirty="0" err="1">
                <a:solidFill>
                  <a:schemeClr val="bg1"/>
                </a:solidFill>
                <a:latin typeface="Eurostile-Condensed" pitchFamily="34" charset="0"/>
              </a:rPr>
              <a:t>YouTube</a:t>
            </a:r>
            <a:r>
              <a:rPr lang="de-DE" sz="1100" b="1" i="1" dirty="0">
                <a:solidFill>
                  <a:schemeClr val="bg1"/>
                </a:solidFill>
                <a:latin typeface="Eurostile-Condensed" pitchFamily="34" charset="0"/>
              </a:rPr>
              <a:t>-Kanal von </a:t>
            </a:r>
            <a:r>
              <a:rPr lang="de-DE" sz="1100" b="1" i="1" dirty="0" err="1">
                <a:solidFill>
                  <a:schemeClr val="bg1"/>
                </a:solidFill>
                <a:latin typeface="Eurostile-Condensed" pitchFamily="34" charset="0"/>
              </a:rPr>
              <a:t>Lamberet</a:t>
            </a:r>
            <a:r>
              <a:rPr lang="de-DE" sz="1100" b="1" i="1" dirty="0">
                <a:solidFill>
                  <a:schemeClr val="bg1"/>
                </a:solidFill>
                <a:latin typeface="Eurostile-Condensed" pitchFamily="34" charset="0"/>
              </a:rPr>
              <a:t> an:</a:t>
            </a:r>
          </a:p>
        </p:txBody>
      </p:sp>
      <p:pic>
        <p:nvPicPr>
          <p:cNvPr id="3" name="Imag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3969" y="-21282"/>
            <a:ext cx="4734680" cy="3104599"/>
          </a:xfrm>
          <a:prstGeom prst="rect">
            <a:avLst/>
          </a:prstGeom>
        </p:spPr>
      </p:pic>
      <p:pic>
        <p:nvPicPr>
          <p:cNvPr id="4" name="Imag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35289" y="9565949"/>
            <a:ext cx="2607344" cy="536481"/>
          </a:xfrm>
          <a:prstGeom prst="rect">
            <a:avLst/>
          </a:prstGeom>
        </p:spPr>
      </p:pic>
      <p:sp>
        <p:nvSpPr>
          <p:cNvPr id="15" name="Text Box 22">
            <a:extLst>
              <a:ext uri="{FF2B5EF4-FFF2-40B4-BE49-F238E27FC236}">
                <a16:creationId xmlns:a16="http://schemas.microsoft.com/office/drawing/2014/main" xmlns="" id="{AA4D78DB-B84A-67D6-B270-B1EF005EA8F0}"/>
              </a:ext>
            </a:extLst>
          </p:cNvPr>
          <p:cNvSpPr txBox="1">
            <a:spLocks noChangeArrowheads="1"/>
          </p:cNvSpPr>
          <p:nvPr/>
        </p:nvSpPr>
        <p:spPr bwMode="auto">
          <a:xfrm>
            <a:off x="504267" y="5286177"/>
            <a:ext cx="3528392" cy="366895"/>
          </a:xfrm>
          <a:prstGeom prst="rect">
            <a:avLst/>
          </a:prstGeom>
          <a:solidFill>
            <a:schemeClr val="bg1"/>
          </a:solidFill>
          <a:ln w="9525">
            <a:noFill/>
            <a:miter lim="800000"/>
            <a:headEnd/>
            <a:tailEnd/>
          </a:ln>
        </p:spPr>
        <p:txBody>
          <a:bodyPr wrap="square" lIns="0" tIns="0" rIns="0" bIns="0">
            <a:spAutoFit/>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97845" algn="l" rtl="0" fontAlgn="base">
              <a:spcBef>
                <a:spcPct val="0"/>
              </a:spcBef>
              <a:spcAft>
                <a:spcPct val="0"/>
              </a:spcAft>
              <a:defRPr kern="1200">
                <a:solidFill>
                  <a:schemeClr val="tx1"/>
                </a:solidFill>
                <a:latin typeface="Arial" pitchFamily="34" charset="0"/>
                <a:ea typeface="+mn-ea"/>
                <a:cs typeface="Arial" pitchFamily="34" charset="0"/>
              </a:defRPr>
            </a:lvl2pPr>
            <a:lvl3pPr marL="995690" algn="l" rtl="0" fontAlgn="base">
              <a:spcBef>
                <a:spcPct val="0"/>
              </a:spcBef>
              <a:spcAft>
                <a:spcPct val="0"/>
              </a:spcAft>
              <a:defRPr kern="1200">
                <a:solidFill>
                  <a:schemeClr val="tx1"/>
                </a:solidFill>
                <a:latin typeface="Arial" pitchFamily="34" charset="0"/>
                <a:ea typeface="+mn-ea"/>
                <a:cs typeface="Arial" pitchFamily="34" charset="0"/>
              </a:defRPr>
            </a:lvl3pPr>
            <a:lvl4pPr marL="1493535" algn="l" rtl="0" fontAlgn="base">
              <a:spcBef>
                <a:spcPct val="0"/>
              </a:spcBef>
              <a:spcAft>
                <a:spcPct val="0"/>
              </a:spcAft>
              <a:defRPr kern="1200">
                <a:solidFill>
                  <a:schemeClr val="tx1"/>
                </a:solidFill>
                <a:latin typeface="Arial" pitchFamily="34" charset="0"/>
                <a:ea typeface="+mn-ea"/>
                <a:cs typeface="Arial" pitchFamily="34" charset="0"/>
              </a:defRPr>
            </a:lvl4pPr>
            <a:lvl5pPr marL="1991380" algn="l" rtl="0" fontAlgn="base">
              <a:spcBef>
                <a:spcPct val="0"/>
              </a:spcBef>
              <a:spcAft>
                <a:spcPct val="0"/>
              </a:spcAft>
              <a:defRPr kern="1200">
                <a:solidFill>
                  <a:schemeClr val="tx1"/>
                </a:solidFill>
                <a:latin typeface="Arial" pitchFamily="34" charset="0"/>
                <a:ea typeface="+mn-ea"/>
                <a:cs typeface="Arial" pitchFamily="34" charset="0"/>
              </a:defRPr>
            </a:lvl5pPr>
            <a:lvl6pPr marL="2489225" algn="l" defTabSz="995690" rtl="0" eaLnBrk="1" latinLnBrk="0" hangingPunct="1">
              <a:defRPr kern="1200">
                <a:solidFill>
                  <a:schemeClr val="tx1"/>
                </a:solidFill>
                <a:latin typeface="Arial" pitchFamily="34" charset="0"/>
                <a:ea typeface="+mn-ea"/>
                <a:cs typeface="Arial" pitchFamily="34" charset="0"/>
              </a:defRPr>
            </a:lvl6pPr>
            <a:lvl7pPr marL="2987070" algn="l" defTabSz="995690" rtl="0" eaLnBrk="1" latinLnBrk="0" hangingPunct="1">
              <a:defRPr kern="1200">
                <a:solidFill>
                  <a:schemeClr val="tx1"/>
                </a:solidFill>
                <a:latin typeface="Arial" pitchFamily="34" charset="0"/>
                <a:ea typeface="+mn-ea"/>
                <a:cs typeface="Arial" pitchFamily="34" charset="0"/>
              </a:defRPr>
            </a:lvl7pPr>
            <a:lvl8pPr marL="3484916" algn="l" defTabSz="995690" rtl="0" eaLnBrk="1" latinLnBrk="0" hangingPunct="1">
              <a:defRPr kern="1200">
                <a:solidFill>
                  <a:schemeClr val="tx1"/>
                </a:solidFill>
                <a:latin typeface="Arial" pitchFamily="34" charset="0"/>
                <a:ea typeface="+mn-ea"/>
                <a:cs typeface="Arial" pitchFamily="34" charset="0"/>
              </a:defRPr>
            </a:lvl8pPr>
            <a:lvl9pPr marL="3982761" algn="l" defTabSz="995690" rtl="0" eaLnBrk="1" latinLnBrk="0" hangingPunct="1">
              <a:defRPr kern="1200">
                <a:solidFill>
                  <a:schemeClr val="tx1"/>
                </a:solidFill>
                <a:latin typeface="Arial" pitchFamily="34" charset="0"/>
                <a:ea typeface="+mn-ea"/>
                <a:cs typeface="Arial" pitchFamily="34" charset="0"/>
              </a:defRPr>
            </a:lvl9pPr>
          </a:lstStyle>
          <a:p>
            <a:pPr>
              <a:lnSpc>
                <a:spcPts val="1500"/>
              </a:lnSpc>
            </a:pPr>
            <a:r>
              <a:rPr lang="de-DE" sz="1150">
                <a:solidFill>
                  <a:srgbClr val="6289A7"/>
                </a:solidFill>
                <a:latin typeface="Tahoma" panose="020B0604030504040204" pitchFamily="34" charset="0"/>
                <a:ea typeface="Tahoma" panose="020B0604030504040204" pitchFamily="34" charset="0"/>
                <a:cs typeface="Tahoma" panose="020B0604030504040204" pitchFamily="34" charset="0"/>
              </a:rPr>
              <a:t>ISOTHERM- UND KÜHLAUFBAUTEN FÜR FIAT NUTZFAHRZEUGE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 30" descr="Tarif 2016 EXE - DOS OK copie.jpg"/>
          <p:cNvPicPr>
            <a:picLocks noChangeAspect="1"/>
          </p:cNvPicPr>
          <p:nvPr/>
        </p:nvPicPr>
        <p:blipFill>
          <a:blip r:embed="rId3" cstate="print">
            <a:lum bright="70000" contrast="-70000"/>
          </a:blip>
          <a:srcRect l="45058" t="6346" b="77600"/>
          <a:stretch>
            <a:fillRect/>
          </a:stretch>
        </p:blipFill>
        <p:spPr>
          <a:xfrm>
            <a:off x="0" y="0"/>
            <a:ext cx="2988543" cy="2322364"/>
          </a:xfrm>
          <a:prstGeom prst="rect">
            <a:avLst/>
          </a:prstGeom>
          <a:noFill/>
          <a:ln>
            <a:noFill/>
          </a:ln>
        </p:spPr>
      </p:pic>
      <p:pic>
        <p:nvPicPr>
          <p:cNvPr id="59" name="Image 58" descr="Tarif 2016 EXE - DOS OK copie.jpg"/>
          <p:cNvPicPr>
            <a:picLocks noChangeAspect="1"/>
          </p:cNvPicPr>
          <p:nvPr/>
        </p:nvPicPr>
        <p:blipFill>
          <a:blip r:embed="rId3" cstate="print"/>
          <a:srcRect t="87040"/>
          <a:stretch>
            <a:fillRect/>
          </a:stretch>
        </p:blipFill>
        <p:spPr>
          <a:xfrm>
            <a:off x="349" y="9433556"/>
            <a:ext cx="7560564" cy="1385752"/>
          </a:xfrm>
          <a:prstGeom prst="rect">
            <a:avLst/>
          </a:prstGeom>
        </p:spPr>
      </p:pic>
      <p:sp>
        <p:nvSpPr>
          <p:cNvPr id="23" name="ZoneTexte 23"/>
          <p:cNvSpPr txBox="1">
            <a:spLocks noChangeArrowheads="1"/>
          </p:cNvSpPr>
          <p:nvPr/>
        </p:nvSpPr>
        <p:spPr bwMode="auto">
          <a:xfrm>
            <a:off x="0" y="10492125"/>
            <a:ext cx="7597055" cy="331375"/>
          </a:xfrm>
          <a:prstGeom prst="rect">
            <a:avLst/>
          </a:prstGeom>
          <a:noFill/>
          <a:ln w="9525">
            <a:noFill/>
            <a:miter lim="800000"/>
            <a:headEnd/>
            <a:tailEnd/>
          </a:ln>
        </p:spPr>
        <p:txBody>
          <a:bodyPr wrap="square" lIns="99569" tIns="49785" rIns="99569" bIns="49785">
            <a:spAutoFit/>
          </a:bodyPr>
          <a:lstStyle/>
          <a:p>
            <a:pPr algn="ctr"/>
            <a:r>
              <a:rPr lang="de-DE" sz="700" b="1" dirty="0">
                <a:solidFill>
                  <a:schemeClr val="bg1"/>
                </a:solidFill>
                <a:latin typeface="Eurostile" pitchFamily="50" charset="0"/>
              </a:rPr>
              <a:t>LAMBERET SAS | Die Nr. 1 für Nutzfahrzeuge und industrielle Kühlfahrzeuge in Europa.</a:t>
            </a:r>
          </a:p>
          <a:p>
            <a:pPr algn="ctr"/>
            <a:endParaRPr lang="fr-FR" sz="100" dirty="0">
              <a:solidFill>
                <a:schemeClr val="bg1"/>
              </a:solidFill>
              <a:latin typeface="Eurostile" pitchFamily="50" charset="0"/>
            </a:endParaRPr>
          </a:p>
          <a:p>
            <a:pPr algn="ctr"/>
            <a:r>
              <a:rPr lang="de-DE" sz="700" dirty="0">
                <a:solidFill>
                  <a:schemeClr val="bg1"/>
                </a:solidFill>
                <a:latin typeface="Eurostile" pitchFamily="50" charset="0"/>
              </a:rPr>
              <a:t>129 route de </a:t>
            </a:r>
            <a:r>
              <a:rPr lang="de-DE" sz="700" dirty="0" err="1">
                <a:solidFill>
                  <a:schemeClr val="bg1"/>
                </a:solidFill>
                <a:latin typeface="Eurostile" pitchFamily="50" charset="0"/>
              </a:rPr>
              <a:t>Vonnas</a:t>
            </a:r>
            <a:r>
              <a:rPr lang="de-DE" sz="700" dirty="0">
                <a:solidFill>
                  <a:schemeClr val="bg1"/>
                </a:solidFill>
                <a:latin typeface="Eurostile" pitchFamily="50" charset="0"/>
              </a:rPr>
              <a:t> - BP 43 - 01380 Saint-Cyr/</a:t>
            </a:r>
            <a:r>
              <a:rPr lang="de-DE" sz="700" dirty="0" err="1">
                <a:solidFill>
                  <a:schemeClr val="bg1"/>
                </a:solidFill>
                <a:latin typeface="Eurostile" pitchFamily="50" charset="0"/>
              </a:rPr>
              <a:t>Menthon</a:t>
            </a:r>
            <a:r>
              <a:rPr lang="de-DE" sz="700" dirty="0">
                <a:solidFill>
                  <a:schemeClr val="bg1"/>
                </a:solidFill>
                <a:latin typeface="Eurostile" pitchFamily="50" charset="0"/>
              </a:rPr>
              <a:t> – Frankreich | +33 (0)3 85 30 85 30 | communication@lamberet.fr </a:t>
            </a:r>
          </a:p>
        </p:txBody>
      </p:sp>
      <p:pic>
        <p:nvPicPr>
          <p:cNvPr id="30" name="Image 29" descr="Tarif 2016 EXE - DOS OK copie.jpg"/>
          <p:cNvPicPr>
            <a:picLocks noChangeAspect="1"/>
          </p:cNvPicPr>
          <p:nvPr/>
        </p:nvPicPr>
        <p:blipFill>
          <a:blip r:embed="rId3" cstate="print">
            <a:clrChange>
              <a:clrFrom>
                <a:srgbClr val="FFFFFF"/>
              </a:clrFrom>
              <a:clrTo>
                <a:srgbClr val="FFFFFF">
                  <a:alpha val="0"/>
                </a:srgbClr>
              </a:clrTo>
            </a:clrChange>
          </a:blip>
          <a:srcRect l="34760" t="6565" b="67510"/>
          <a:stretch>
            <a:fillRect/>
          </a:stretch>
        </p:blipFill>
        <p:spPr>
          <a:xfrm>
            <a:off x="-35792" y="-1"/>
            <a:ext cx="2880320" cy="3114453"/>
          </a:xfrm>
          <a:prstGeom prst="rect">
            <a:avLst/>
          </a:prstGeom>
        </p:spPr>
      </p:pic>
      <p:graphicFrame>
        <p:nvGraphicFramePr>
          <p:cNvPr id="32" name="Tableau 31"/>
          <p:cNvGraphicFramePr>
            <a:graphicFrameLocks noGrp="1"/>
          </p:cNvGraphicFramePr>
          <p:nvPr>
            <p:extLst>
              <p:ext uri="{D42A27DB-BD31-4B8C-83A1-F6EECF244321}">
                <p14:modId xmlns:p14="http://schemas.microsoft.com/office/powerpoint/2010/main" val="2886627176"/>
              </p:ext>
            </p:extLst>
          </p:nvPr>
        </p:nvGraphicFramePr>
        <p:xfrm>
          <a:off x="2916535" y="623076"/>
          <a:ext cx="4536504" cy="6307800"/>
        </p:xfrm>
        <a:graphic>
          <a:graphicData uri="http://schemas.openxmlformats.org/drawingml/2006/table">
            <a:tbl>
              <a:tblPr bandRow="1">
                <a:tableStyleId>{D03447BB-5D67-496B-8E87-E561075AD55C}</a:tableStyleId>
              </a:tblPr>
              <a:tblGrid>
                <a:gridCol w="4536504">
                  <a:extLst>
                    <a:ext uri="{9D8B030D-6E8A-4147-A177-3AD203B41FA5}">
                      <a16:colId xmlns:a16="http://schemas.microsoft.com/office/drawing/2014/main" xmlns="" val="20000"/>
                    </a:ext>
                  </a:extLst>
                </a:gridCol>
              </a:tblGrid>
              <a:tr h="186204">
                <a:tc>
                  <a:txBody>
                    <a:bodyPr/>
                    <a:lstStyle/>
                    <a:p>
                      <a:pPr algn="just"/>
                      <a:r>
                        <a:rPr lang="de-DE" sz="1000" b="1" dirty="0">
                          <a:solidFill>
                            <a:schemeClr val="tx1"/>
                          </a:solidFill>
                          <a:latin typeface="Eurostile" pitchFamily="50" charset="0"/>
                        </a:rPr>
                        <a:t>BASISFAHRZEUG FÜR DEN UMBAU</a:t>
                      </a:r>
                      <a:r>
                        <a:rPr lang="de-DE" sz="1000" b="1" baseline="0" dirty="0">
                          <a:solidFill>
                            <a:schemeClr val="tx1"/>
                          </a:solidFill>
                          <a:latin typeface="Eurostile" pitchFamily="50" charset="0"/>
                        </a:rPr>
                        <a:t>  |  FIAT </a:t>
                      </a:r>
                      <a:r>
                        <a:rPr lang="de-DE" sz="1000" b="1" baseline="0" dirty="0" err="1">
                          <a:solidFill>
                            <a:schemeClr val="tx1"/>
                          </a:solidFill>
                          <a:latin typeface="Eurostile" pitchFamily="50" charset="0"/>
                        </a:rPr>
                        <a:t>Scudo</a:t>
                      </a:r>
                      <a:r>
                        <a:rPr lang="de-DE" sz="1000" b="1" baseline="0" dirty="0">
                          <a:solidFill>
                            <a:schemeClr val="tx1"/>
                          </a:solidFill>
                          <a:latin typeface="Eurostile" pitchFamily="50" charset="0"/>
                        </a:rPr>
                        <a:t> Kühlkoffer</a:t>
                      </a:r>
                    </a:p>
                  </a:txBody>
                  <a:tcPr marL="144000" marR="72000" marT="18000" marB="18000">
                    <a:noFill/>
                  </a:tcPr>
                </a:tc>
                <a:extLst>
                  <a:ext uri="{0D108BD9-81ED-4DB2-BD59-A6C34878D82A}">
                    <a16:rowId xmlns:a16="http://schemas.microsoft.com/office/drawing/2014/main" xmlns="" val="10000"/>
                  </a:ext>
                </a:extLst>
              </a:tr>
              <a:tr h="1828045">
                <a:tc>
                  <a:txBody>
                    <a:bodyPr/>
                    <a:lstStyle/>
                    <a:p>
                      <a:pPr marL="0" marR="0" lvl="0" indent="0" algn="just" defTabSz="995690" rtl="0" eaLnBrk="1" fontAlgn="auto" latinLnBrk="0" hangingPunct="1">
                        <a:lnSpc>
                          <a:spcPct val="100000"/>
                        </a:lnSpc>
                        <a:spcBef>
                          <a:spcPts val="0"/>
                        </a:spcBef>
                        <a:spcAft>
                          <a:spcPts val="0"/>
                        </a:spcAft>
                        <a:buClrTx/>
                        <a:buSzTx/>
                        <a:buFontTx/>
                        <a:buNone/>
                        <a:tabLst/>
                        <a:defRPr/>
                      </a:pPr>
                      <a:r>
                        <a:rPr lang="de-DE" sz="900" b="1" baseline="0" dirty="0" err="1">
                          <a:solidFill>
                            <a:schemeClr val="tx1"/>
                          </a:solidFill>
                          <a:latin typeface="Eurostile" pitchFamily="50" charset="0"/>
                        </a:rPr>
                        <a:t>Scudo</a:t>
                      </a:r>
                      <a:r>
                        <a:rPr lang="de-DE" sz="900" b="1" baseline="0" dirty="0">
                          <a:solidFill>
                            <a:schemeClr val="tx1"/>
                          </a:solidFill>
                          <a:latin typeface="Eurostile" pitchFamily="50" charset="0"/>
                        </a:rPr>
                        <a:t> Kühlkoffer, Radstand 3275.</a:t>
                      </a:r>
                    </a:p>
                    <a:p>
                      <a:pPr algn="just"/>
                      <a:r>
                        <a:rPr lang="de-DE" sz="900" b="1" dirty="0">
                          <a:solidFill>
                            <a:schemeClr val="tx1"/>
                          </a:solidFill>
                          <a:latin typeface="Eurostile" pitchFamily="50" charset="0"/>
                        </a:rPr>
                        <a:t>Merkmale:</a:t>
                      </a:r>
                      <a:r>
                        <a:rPr lang="de-DE" sz="900" b="0" dirty="0">
                          <a:solidFill>
                            <a:schemeClr val="tx1"/>
                          </a:solidFill>
                          <a:latin typeface="Eurostile" pitchFamily="50" charset="0"/>
                        </a:rPr>
                        <a:t> Seitentür rechts,</a:t>
                      </a:r>
                      <a:r>
                        <a:rPr lang="de-DE" sz="900" b="0" baseline="0" dirty="0">
                          <a:solidFill>
                            <a:schemeClr val="tx1"/>
                          </a:solidFill>
                          <a:latin typeface="Eurostile" pitchFamily="50" charset="0"/>
                        </a:rPr>
                        <a:t> </a:t>
                      </a:r>
                      <a:r>
                        <a:rPr lang="de-DE" sz="900" b="0" baseline="0" dirty="0" err="1">
                          <a:solidFill>
                            <a:schemeClr val="tx1"/>
                          </a:solidFill>
                          <a:latin typeface="Eurostile" pitchFamily="50" charset="0"/>
                        </a:rPr>
                        <a:t>verblechte</a:t>
                      </a:r>
                      <a:r>
                        <a:rPr lang="de-DE" sz="900" b="0" baseline="0" dirty="0">
                          <a:solidFill>
                            <a:schemeClr val="tx1"/>
                          </a:solidFill>
                          <a:latin typeface="Eurostile" pitchFamily="50" charset="0"/>
                        </a:rPr>
                        <a:t> Fahrerhaus-Trennwand</a:t>
                      </a:r>
                      <a:r>
                        <a:rPr lang="de-DE" sz="900" b="0" dirty="0">
                          <a:solidFill>
                            <a:schemeClr val="tx1"/>
                          </a:solidFill>
                          <a:latin typeface="Eurostile" pitchFamily="50" charset="0"/>
                        </a:rPr>
                        <a:t>, Transformatoranschluss</a:t>
                      </a:r>
                      <a:r>
                        <a:rPr lang="de-DE" sz="900" b="0" baseline="0" dirty="0">
                          <a:solidFill>
                            <a:schemeClr val="tx1"/>
                          </a:solidFill>
                          <a:latin typeface="Eurostile" pitchFamily="50" charset="0"/>
                        </a:rPr>
                        <a:t>. </a:t>
                      </a:r>
                    </a:p>
                    <a:p>
                      <a:pPr algn="just"/>
                      <a:r>
                        <a:rPr lang="de-DE" sz="900" b="0" baseline="0" dirty="0">
                          <a:solidFill>
                            <a:schemeClr val="tx1"/>
                          </a:solidFill>
                          <a:latin typeface="Eurostile" pitchFamily="50" charset="0"/>
                        </a:rPr>
                        <a:t>Erhöhte Nutzlast, sofern verfügbar.</a:t>
                      </a:r>
                    </a:p>
                    <a:p>
                      <a:pPr algn="just"/>
                      <a:r>
                        <a:rPr lang="de-DE" sz="900" b="1" dirty="0">
                          <a:solidFill>
                            <a:schemeClr val="tx1"/>
                          </a:solidFill>
                          <a:latin typeface="Eurostile" pitchFamily="50" charset="0"/>
                        </a:rPr>
                        <a:t>Kompatibel: </a:t>
                      </a:r>
                      <a:r>
                        <a:rPr lang="de-DE" sz="900" b="0" dirty="0">
                          <a:solidFill>
                            <a:schemeClr val="tx1"/>
                          </a:solidFill>
                          <a:latin typeface="Eurostile" pitchFamily="50" charset="0"/>
                        </a:rPr>
                        <a:t>Original-Anhängerkupplung, sofern vor dem Umbau angebracht, mit BS-Transformatoranschluss</a:t>
                      </a:r>
                      <a:r>
                        <a:rPr lang="de-DE" sz="900" b="0" baseline="0" dirty="0">
                          <a:solidFill>
                            <a:schemeClr val="tx1"/>
                          </a:solidFill>
                          <a:latin typeface="Eurostile" pitchFamily="50" charset="0"/>
                        </a:rPr>
                        <a:t>.</a:t>
                      </a:r>
                    </a:p>
                    <a:p>
                      <a:pPr algn="just"/>
                      <a:r>
                        <a:rPr lang="de-DE" sz="900" b="1" baseline="0" dirty="0">
                          <a:solidFill>
                            <a:schemeClr val="tx1"/>
                          </a:solidFill>
                          <a:latin typeface="Eurostile" pitchFamily="50" charset="0"/>
                        </a:rPr>
                        <a:t>Inkompatibel:</a:t>
                      </a:r>
                      <a:r>
                        <a:rPr lang="de-DE" sz="900" b="0" baseline="0" dirty="0">
                          <a:solidFill>
                            <a:schemeClr val="tx1"/>
                          </a:solidFill>
                          <a:latin typeface="Eurostile" pitchFamily="50" charset="0"/>
                        </a:rPr>
                        <a:t> Paket </a:t>
                      </a:r>
                      <a:r>
                        <a:rPr lang="de-DE" sz="900" b="0" baseline="0" dirty="0" err="1">
                          <a:solidFill>
                            <a:schemeClr val="tx1"/>
                          </a:solidFill>
                          <a:latin typeface="Eurostile" pitchFamily="50" charset="0"/>
                        </a:rPr>
                        <a:t>Chantier</a:t>
                      </a:r>
                      <a:r>
                        <a:rPr lang="de-DE" sz="900" b="0" baseline="0" dirty="0">
                          <a:solidFill>
                            <a:schemeClr val="tx1"/>
                          </a:solidFill>
                          <a:latin typeface="Eurostile" pitchFamily="50" charset="0"/>
                        </a:rPr>
                        <a:t>; Paket </a:t>
                      </a:r>
                      <a:r>
                        <a:rPr lang="de-DE" sz="900" b="0" baseline="0" dirty="0" err="1">
                          <a:solidFill>
                            <a:schemeClr val="tx1"/>
                          </a:solidFill>
                          <a:latin typeface="Eurostile" pitchFamily="50" charset="0"/>
                        </a:rPr>
                        <a:t>Motricité</a:t>
                      </a:r>
                      <a:r>
                        <a:rPr lang="de-DE" sz="900" b="0" baseline="0" dirty="0">
                          <a:solidFill>
                            <a:schemeClr val="tx1"/>
                          </a:solidFill>
                          <a:latin typeface="Eurostile" pitchFamily="50" charset="0"/>
                        </a:rPr>
                        <a:t>; motorisierte Seiten-Schiebetür; Heckklappe; Seiten-Schiebetür links.</a:t>
                      </a:r>
                    </a:p>
                    <a:p>
                      <a:pPr algn="just"/>
                      <a:r>
                        <a:rPr lang="de-DE" sz="900" b="0" baseline="0" dirty="0">
                          <a:solidFill>
                            <a:schemeClr val="tx1"/>
                          </a:solidFill>
                          <a:latin typeface="Eurostile" pitchFamily="50" charset="0"/>
                        </a:rPr>
                        <a:t>Empfohlen mit Start-Stopp-Automatik und Transformatoranschluss</a:t>
                      </a:r>
                      <a:r>
                        <a:rPr lang="de-DE" sz="900" b="0" baseline="0" dirty="0" smtClean="0">
                          <a:solidFill>
                            <a:schemeClr val="tx1"/>
                          </a:solidFill>
                          <a:latin typeface="Eurostile" pitchFamily="50" charset="0"/>
                        </a:rPr>
                        <a:t>.</a:t>
                      </a:r>
                    </a:p>
                    <a:p>
                      <a:pPr algn="just"/>
                      <a:endParaRPr lang="fr-FR" sz="800" b="0" baseline="0" dirty="0">
                        <a:solidFill>
                          <a:schemeClr val="tx1"/>
                        </a:solidFill>
                        <a:latin typeface="Eurostile" pitchFamily="50" charset="0"/>
                      </a:endParaRPr>
                    </a:p>
                    <a:p>
                      <a:pPr algn="just">
                        <a:lnSpc>
                          <a:spcPct val="100000"/>
                        </a:lnSpc>
                        <a:spcBef>
                          <a:spcPts val="0"/>
                        </a:spcBef>
                        <a:spcAft>
                          <a:spcPts val="0"/>
                        </a:spcAft>
                      </a:pPr>
                      <a:r>
                        <a:rPr lang="de-DE" sz="900" b="1" dirty="0">
                          <a:solidFill>
                            <a:schemeClr val="tx1"/>
                          </a:solidFill>
                          <a:latin typeface="Eurostile" pitchFamily="50" charset="0"/>
                        </a:rPr>
                        <a:t>Bei motorbetriebenem Kühlaggregat (Plus- oder Minuskühlbereich)</a:t>
                      </a:r>
                      <a:r>
                        <a:rPr lang="de-DE" sz="900" b="1" baseline="0" dirty="0">
                          <a:solidFill>
                            <a:schemeClr val="tx1"/>
                          </a:solidFill>
                          <a:latin typeface="Eurostile" pitchFamily="50" charset="0"/>
                        </a:rPr>
                        <a:t>:</a:t>
                      </a:r>
                    </a:p>
                    <a:p>
                      <a:pPr algn="just">
                        <a:lnSpc>
                          <a:spcPct val="100000"/>
                        </a:lnSpc>
                        <a:spcBef>
                          <a:spcPts val="0"/>
                        </a:spcBef>
                        <a:spcAft>
                          <a:spcPts val="0"/>
                        </a:spcAft>
                      </a:pPr>
                      <a:r>
                        <a:rPr lang="de-DE" sz="900" b="0" dirty="0">
                          <a:solidFill>
                            <a:schemeClr val="tx1"/>
                          </a:solidFill>
                          <a:latin typeface="Eurostile" pitchFamily="50" charset="0"/>
                        </a:rPr>
                        <a:t>2.0 </a:t>
                      </a:r>
                      <a:r>
                        <a:rPr lang="de-DE" sz="900" b="0" dirty="0" err="1">
                          <a:solidFill>
                            <a:schemeClr val="tx1"/>
                          </a:solidFill>
                          <a:latin typeface="Eurostile" pitchFamily="50" charset="0"/>
                        </a:rPr>
                        <a:t>Multijet</a:t>
                      </a:r>
                      <a:r>
                        <a:rPr lang="de-DE" sz="900" b="0" dirty="0">
                          <a:solidFill>
                            <a:schemeClr val="tx1"/>
                          </a:solidFill>
                          <a:latin typeface="Eurostile" pitchFamily="50" charset="0"/>
                        </a:rPr>
                        <a:t> </a:t>
                      </a:r>
                      <a:r>
                        <a:rPr lang="de-DE" sz="900" b="0" baseline="0" dirty="0">
                          <a:solidFill>
                            <a:schemeClr val="tx1"/>
                          </a:solidFill>
                          <a:latin typeface="Eurostile" pitchFamily="50" charset="0"/>
                        </a:rPr>
                        <a:t>Euro 6.d </a:t>
                      </a:r>
                      <a:r>
                        <a:rPr lang="de-DE" sz="900" b="0" dirty="0">
                          <a:solidFill>
                            <a:schemeClr val="tx1"/>
                          </a:solidFill>
                          <a:latin typeface="Eurostile" pitchFamily="50" charset="0"/>
                        </a:rPr>
                        <a:t>145</a:t>
                      </a:r>
                      <a:r>
                        <a:rPr lang="de-DE" sz="900" b="0" baseline="0" dirty="0">
                          <a:solidFill>
                            <a:schemeClr val="tx1"/>
                          </a:solidFill>
                          <a:latin typeface="Eurostile" pitchFamily="50" charset="0"/>
                        </a:rPr>
                        <a:t> EAT | 145 Handschaltgetriebe | 180 EAT</a:t>
                      </a:r>
                      <a:r>
                        <a:rPr lang="de-DE" sz="900" b="0" dirty="0">
                          <a:solidFill>
                            <a:schemeClr val="tx1"/>
                          </a:solidFill>
                          <a:latin typeface="Eurostile" pitchFamily="50" charset="0"/>
                        </a:rPr>
                        <a:t>:</a:t>
                      </a:r>
                      <a:r>
                        <a:rPr lang="de-DE" sz="900" b="0" baseline="0" dirty="0">
                          <a:solidFill>
                            <a:schemeClr val="tx1"/>
                          </a:solidFill>
                          <a:latin typeface="Eurostile" pitchFamily="50" charset="0"/>
                        </a:rPr>
                        <a:t> mit oder ohne Klimaanlage, mit Transformatoranschluss.</a:t>
                      </a:r>
                    </a:p>
                    <a:p>
                      <a:pPr algn="just"/>
                      <a:r>
                        <a:rPr lang="de-DE" sz="700" b="0" dirty="0">
                          <a:solidFill>
                            <a:schemeClr val="tx1"/>
                          </a:solidFill>
                          <a:latin typeface="Eurostile" pitchFamily="50" charset="0"/>
                        </a:rPr>
                        <a:t>Angaben ohne Gewähr – Wenden Sie sich zunächst an uns zur Prüfung der Kompatibilität, Fristen und Abmessungen des Kühlaggregats.</a:t>
                      </a:r>
                    </a:p>
                  </a:txBody>
                  <a:tcPr marL="144000" marR="72000" marT="18000" marB="18000">
                    <a:noFill/>
                  </a:tcPr>
                </a:tc>
                <a:extLst>
                  <a:ext uri="{0D108BD9-81ED-4DB2-BD59-A6C34878D82A}">
                    <a16:rowId xmlns:a16="http://schemas.microsoft.com/office/drawing/2014/main" xmlns="" val="10001"/>
                  </a:ext>
                </a:extLst>
              </a:tr>
              <a:tr h="186204">
                <a:tc>
                  <a:txBody>
                    <a:bodyPr/>
                    <a:lstStyle/>
                    <a:p>
                      <a:pPr algn="just"/>
                      <a:r>
                        <a:rPr lang="de-DE" sz="1000" b="1">
                          <a:solidFill>
                            <a:schemeClr val="tx1"/>
                          </a:solidFill>
                          <a:latin typeface="Eurostile" pitchFamily="50" charset="0"/>
                        </a:rPr>
                        <a:t>KAROSSERIE &amp; ISOLATION  |  LAMBERET FRIGOLINE</a:t>
                      </a:r>
                    </a:p>
                  </a:txBody>
                  <a:tcPr marL="144000" marR="72000" marT="18000" marB="18000">
                    <a:noFill/>
                  </a:tcPr>
                </a:tc>
                <a:extLst>
                  <a:ext uri="{0D108BD9-81ED-4DB2-BD59-A6C34878D82A}">
                    <a16:rowId xmlns:a16="http://schemas.microsoft.com/office/drawing/2014/main" xmlns="" val="10002"/>
                  </a:ext>
                </a:extLst>
              </a:tr>
              <a:tr h="1768771">
                <a:tc>
                  <a:txBody>
                    <a:bodyPr/>
                    <a:lstStyle/>
                    <a:p>
                      <a:pPr algn="just"/>
                      <a:r>
                        <a:rPr lang="de-DE" sz="900" b="1" dirty="0">
                          <a:solidFill>
                            <a:schemeClr val="tx1"/>
                          </a:solidFill>
                          <a:latin typeface="Eurostile" pitchFamily="50" charset="0"/>
                        </a:rPr>
                        <a:t>Kühlzelle der ATP-Klasse „verstärkt wärmegedämmt“</a:t>
                      </a:r>
                      <a:r>
                        <a:rPr lang="de-DE" sz="900" dirty="0">
                          <a:solidFill>
                            <a:schemeClr val="tx1"/>
                          </a:solidFill>
                          <a:latin typeface="Eurostile" pitchFamily="50" charset="0"/>
                        </a:rPr>
                        <a:t> aus wasserdichtem </a:t>
                      </a:r>
                      <a:r>
                        <a:rPr lang="de-DE" sz="900" dirty="0" err="1">
                          <a:solidFill>
                            <a:schemeClr val="tx1"/>
                          </a:solidFill>
                          <a:latin typeface="Eurostile" pitchFamily="50" charset="0"/>
                        </a:rPr>
                        <a:t>Verbundpaneelsystem</a:t>
                      </a:r>
                      <a:r>
                        <a:rPr lang="de-DE" sz="900" dirty="0">
                          <a:solidFill>
                            <a:schemeClr val="tx1"/>
                          </a:solidFill>
                          <a:latin typeface="Eurostile" pitchFamily="50" charset="0"/>
                        </a:rPr>
                        <a:t> mit 100%-„</a:t>
                      </a:r>
                      <a:r>
                        <a:rPr lang="de-DE" sz="900" dirty="0" err="1">
                          <a:solidFill>
                            <a:schemeClr val="tx1"/>
                          </a:solidFill>
                          <a:latin typeface="Eurostile" pitchFamily="50" charset="0"/>
                        </a:rPr>
                        <a:t>iger</a:t>
                      </a:r>
                      <a:r>
                        <a:rPr lang="de-DE" sz="900" dirty="0">
                          <a:solidFill>
                            <a:schemeClr val="tx1"/>
                          </a:solidFill>
                          <a:latin typeface="Eurostile" pitchFamily="50" charset="0"/>
                        </a:rPr>
                        <a:t> Konformität, </a:t>
                      </a:r>
                      <a:r>
                        <a:rPr lang="de-DE" sz="900" b="1" dirty="0">
                          <a:solidFill>
                            <a:schemeClr val="tx1"/>
                          </a:solidFill>
                          <a:latin typeface="Eurostile" pitchFamily="50" charset="0"/>
                        </a:rPr>
                        <a:t>technologisch entwickelt </a:t>
                      </a:r>
                      <a:r>
                        <a:rPr lang="de-DE" sz="900" b="1" baseline="0" dirty="0">
                          <a:solidFill>
                            <a:schemeClr val="tx1"/>
                          </a:solidFill>
                          <a:latin typeface="Eurostile" pitchFamily="50" charset="0"/>
                        </a:rPr>
                        <a:t>und gefertigt von </a:t>
                      </a:r>
                      <a:r>
                        <a:rPr lang="de-DE" sz="900" b="1" baseline="0" dirty="0" err="1">
                          <a:solidFill>
                            <a:schemeClr val="tx1"/>
                          </a:solidFill>
                          <a:latin typeface="Eurostile" pitchFamily="50" charset="0"/>
                        </a:rPr>
                        <a:t>Lamberet</a:t>
                      </a:r>
                      <a:r>
                        <a:rPr lang="de-DE" sz="900" baseline="0" dirty="0">
                          <a:solidFill>
                            <a:schemeClr val="tx1"/>
                          </a:solidFill>
                          <a:latin typeface="Eurostile" pitchFamily="50" charset="0"/>
                        </a:rPr>
                        <a:t>.</a:t>
                      </a:r>
                      <a:r>
                        <a:rPr lang="de-DE" sz="900" b="1" baseline="0" dirty="0">
                          <a:solidFill>
                            <a:schemeClr val="tx1"/>
                          </a:solidFill>
                          <a:latin typeface="Eurostile" pitchFamily="50" charset="0"/>
                        </a:rPr>
                        <a:t> </a:t>
                      </a:r>
                      <a:r>
                        <a:rPr lang="de-DE" sz="900" b="0" baseline="0" dirty="0">
                          <a:solidFill>
                            <a:schemeClr val="tx1"/>
                          </a:solidFill>
                          <a:latin typeface="Eurostile" pitchFamily="50" charset="0"/>
                        </a:rPr>
                        <a:t>Innenkern aus Polyurethan mit sehr hohem Isolierwert und wasserabweisender Beschichtung. </a:t>
                      </a:r>
                      <a:r>
                        <a:rPr lang="de-DE" sz="900" b="0" dirty="0">
                          <a:solidFill>
                            <a:schemeClr val="tx1"/>
                          </a:solidFill>
                          <a:latin typeface="Eurostile" pitchFamily="50" charset="0"/>
                        </a:rPr>
                        <a:t>Innen- und Außenwände aus dimensionsstabilem Polyester mit antibakterieller </a:t>
                      </a:r>
                      <a:r>
                        <a:rPr lang="de-DE" sz="900" b="0" dirty="0" err="1">
                          <a:solidFill>
                            <a:schemeClr val="tx1"/>
                          </a:solidFill>
                          <a:latin typeface="Eurostile" pitchFamily="50" charset="0"/>
                        </a:rPr>
                        <a:t>Gelcoat</a:t>
                      </a:r>
                      <a:r>
                        <a:rPr lang="de-DE" sz="900" b="0" dirty="0">
                          <a:solidFill>
                            <a:schemeClr val="tx1"/>
                          </a:solidFill>
                          <a:latin typeface="Eurostile" pitchFamily="50" charset="0"/>
                        </a:rPr>
                        <a:t>-Beschichtung.</a:t>
                      </a:r>
                      <a:r>
                        <a:rPr lang="de-DE" sz="900" b="0" baseline="0" dirty="0">
                          <a:solidFill>
                            <a:schemeClr val="tx1"/>
                          </a:solidFill>
                          <a:latin typeface="Eurostile" pitchFamily="50" charset="0"/>
                        </a:rPr>
                        <a:t> </a:t>
                      </a:r>
                    </a:p>
                    <a:p>
                      <a:pPr algn="just"/>
                      <a:r>
                        <a:rPr lang="de-DE" sz="900" b="0" baseline="0" dirty="0">
                          <a:solidFill>
                            <a:schemeClr val="tx1"/>
                          </a:solidFill>
                          <a:latin typeface="Eurostile" pitchFamily="50" charset="0"/>
                        </a:rPr>
                        <a:t>Ohne Metall und Querstreben zur Vermeidung von Korrosion und Wärmebrücken. Seitenwandverstärkung durch eingegossene Einsätze für die Einrichtung der Innenausstattung. </a:t>
                      </a:r>
                      <a:r>
                        <a:rPr lang="de-DE" sz="900" b="0" dirty="0">
                          <a:solidFill>
                            <a:schemeClr val="tx1"/>
                          </a:solidFill>
                          <a:latin typeface="Eurostile" pitchFamily="50" charset="0"/>
                        </a:rPr>
                        <a:t>Optimierte Ladekapazität und Beständigkeit.</a:t>
                      </a:r>
                    </a:p>
                    <a:p>
                      <a:pPr algn="l" rtl="0"/>
                      <a:endParaRPr lang="fr-FR" sz="900" b="0" dirty="0">
                        <a:solidFill>
                          <a:schemeClr val="tx1"/>
                        </a:solidFill>
                        <a:latin typeface="Eurostile" pitchFamily="50" charset="0"/>
                      </a:endParaRPr>
                    </a:p>
                    <a:p>
                      <a:pPr algn="just"/>
                      <a:r>
                        <a:rPr lang="de-DE" sz="900" b="1" dirty="0">
                          <a:solidFill>
                            <a:schemeClr val="tx1"/>
                          </a:solidFill>
                          <a:latin typeface="Eurostile" pitchFamily="50" charset="0"/>
                        </a:rPr>
                        <a:t>Serienmäßig: </a:t>
                      </a:r>
                      <a:r>
                        <a:rPr lang="de-DE" sz="900" dirty="0">
                          <a:solidFill>
                            <a:schemeClr val="tx1"/>
                          </a:solidFill>
                          <a:latin typeface="Eurostile" pitchFamily="50" charset="0"/>
                        </a:rPr>
                        <a:t>Zweiflügelige </a:t>
                      </a:r>
                      <a:r>
                        <a:rPr lang="de-DE" sz="900" b="0" dirty="0">
                          <a:solidFill>
                            <a:schemeClr val="tx1"/>
                          </a:solidFill>
                          <a:latin typeface="Eurostile" pitchFamily="50" charset="0"/>
                        </a:rPr>
                        <a:t>Hecktür </a:t>
                      </a:r>
                      <a:r>
                        <a:rPr lang="de-DE" sz="900" b="0" baseline="0" dirty="0">
                          <a:solidFill>
                            <a:schemeClr val="tx1"/>
                          </a:solidFill>
                          <a:latin typeface="Eurostile" pitchFamily="50" charset="0"/>
                        </a:rPr>
                        <a:t>OB2</a:t>
                      </a:r>
                      <a:r>
                        <a:rPr lang="de-DE" sz="900" b="0" dirty="0">
                          <a:solidFill>
                            <a:schemeClr val="tx1"/>
                          </a:solidFill>
                          <a:latin typeface="Eurostile" pitchFamily="50" charset="0"/>
                        </a:rPr>
                        <a:t>, Easy-Handle-Griffe mit einfacher Betätigung, LED-Innenbeleuchtung, Laderaumfläche mit rutschfester, grauer </a:t>
                      </a:r>
                      <a:r>
                        <a:rPr lang="de-DE" sz="900" b="0" dirty="0" err="1">
                          <a:solidFill>
                            <a:schemeClr val="tx1"/>
                          </a:solidFill>
                          <a:latin typeface="Eurostile" pitchFamily="50" charset="0"/>
                        </a:rPr>
                        <a:t>Gelcoat</a:t>
                      </a:r>
                      <a:r>
                        <a:rPr lang="de-DE" sz="900" b="0" dirty="0">
                          <a:solidFill>
                            <a:schemeClr val="tx1"/>
                          </a:solidFill>
                          <a:latin typeface="Eurostile" pitchFamily="50" charset="0"/>
                        </a:rPr>
                        <a:t>-Beschichtung und 1 Abfluss rechts vorne und Radkästen mit Schutzverkleidung</a:t>
                      </a:r>
                      <a:r>
                        <a:rPr lang="de-DE" sz="900" b="0" baseline="0" dirty="0">
                          <a:solidFill>
                            <a:schemeClr val="tx1"/>
                          </a:solidFill>
                          <a:latin typeface="Eurostile" pitchFamily="50" charset="0"/>
                        </a:rPr>
                        <a:t>, </a:t>
                      </a:r>
                      <a:r>
                        <a:rPr lang="de-DE" sz="900" b="0" dirty="0">
                          <a:solidFill>
                            <a:schemeClr val="tx1"/>
                          </a:solidFill>
                          <a:latin typeface="Eurostile" pitchFamily="50" charset="0"/>
                        </a:rPr>
                        <a:t>Heckauftritt/Unterfahrschutz, 3. LED-Bremslicht.</a:t>
                      </a:r>
                    </a:p>
                  </a:txBody>
                  <a:tcPr marL="144000" marR="72000" marT="18000" marB="18000">
                    <a:noFill/>
                  </a:tcPr>
                </a:tc>
                <a:extLst>
                  <a:ext uri="{0D108BD9-81ED-4DB2-BD59-A6C34878D82A}">
                    <a16:rowId xmlns:a16="http://schemas.microsoft.com/office/drawing/2014/main" xmlns="" val="10003"/>
                  </a:ext>
                </a:extLst>
              </a:tr>
              <a:tr h="186204">
                <a:tc>
                  <a:txBody>
                    <a:bodyPr/>
                    <a:lstStyle/>
                    <a:p>
                      <a:pPr algn="just"/>
                      <a:r>
                        <a:rPr lang="de-DE" sz="1000" b="1">
                          <a:solidFill>
                            <a:schemeClr val="tx1"/>
                          </a:solidFill>
                          <a:latin typeface="Eurostile" pitchFamily="50" charset="0"/>
                        </a:rPr>
                        <a:t>KÜHLAGGREGAT</a:t>
                      </a:r>
                      <a:r>
                        <a:rPr lang="de-DE" sz="1000" b="1" baseline="0">
                          <a:solidFill>
                            <a:schemeClr val="tx1"/>
                          </a:solidFill>
                          <a:latin typeface="Eurostile" pitchFamily="50" charset="0"/>
                        </a:rPr>
                        <a:t>  |   CARRIER, THERMOKING, EDT </a:t>
                      </a:r>
                      <a:r>
                        <a:rPr lang="de-DE" sz="1000" b="0" baseline="0">
                          <a:solidFill>
                            <a:schemeClr val="tx1"/>
                          </a:solidFill>
                          <a:latin typeface="Eurostile" pitchFamily="50" charset="0"/>
                        </a:rPr>
                        <a:t>…</a:t>
                      </a:r>
                    </a:p>
                  </a:txBody>
                  <a:tcPr marL="144000" marR="72000" marT="18000" marB="18000">
                    <a:noFill/>
                  </a:tcPr>
                </a:tc>
                <a:extLst>
                  <a:ext uri="{0D108BD9-81ED-4DB2-BD59-A6C34878D82A}">
                    <a16:rowId xmlns:a16="http://schemas.microsoft.com/office/drawing/2014/main" xmlns="" val="10004"/>
                  </a:ext>
                </a:extLst>
              </a:tr>
              <a:tr h="701838">
                <a:tc>
                  <a:txBody>
                    <a:bodyPr/>
                    <a:lstStyle/>
                    <a:p>
                      <a:pPr algn="just"/>
                      <a:r>
                        <a:rPr lang="de-DE" sz="900" b="0" dirty="0">
                          <a:solidFill>
                            <a:schemeClr val="tx1"/>
                          </a:solidFill>
                          <a:latin typeface="Eurostile" pitchFamily="50" charset="0"/>
                        </a:rPr>
                        <a:t>Kühlaggregat der Klasse A/POSITIV oder C/NEGATIV an der Frontseite.</a:t>
                      </a:r>
                    </a:p>
                    <a:p>
                      <a:pPr algn="just"/>
                      <a:r>
                        <a:rPr lang="de-DE" sz="900" b="0" dirty="0">
                          <a:solidFill>
                            <a:schemeClr val="tx1"/>
                          </a:solidFill>
                          <a:latin typeface="Eurostile" pitchFamily="50" charset="0"/>
                        </a:rPr>
                        <a:t>An den jeweiligen Einsatzzweck angepasste Leistung und Technologie </a:t>
                      </a:r>
                      <a:r>
                        <a:rPr lang="de-DE" sz="900" b="0" baseline="0" dirty="0">
                          <a:solidFill>
                            <a:schemeClr val="tx1"/>
                          </a:solidFill>
                          <a:latin typeface="Eurostile" pitchFamily="50" charset="0"/>
                        </a:rPr>
                        <a:t>(</a:t>
                      </a:r>
                      <a:r>
                        <a:rPr lang="de-DE" sz="900" b="0" dirty="0">
                          <a:solidFill>
                            <a:schemeClr val="tx1"/>
                          </a:solidFill>
                          <a:latin typeface="Eurostile" pitchFamily="50" charset="0"/>
                        </a:rPr>
                        <a:t>Motor).</a:t>
                      </a:r>
                    </a:p>
                    <a:p>
                      <a:pPr algn="just"/>
                      <a:r>
                        <a:rPr lang="de-DE" sz="900" b="0" dirty="0">
                          <a:solidFill>
                            <a:schemeClr val="tx1"/>
                          </a:solidFill>
                          <a:latin typeface="Eurostile" pitchFamily="50" charset="0"/>
                        </a:rPr>
                        <a:t>Sonderausstattungen für das Kühlaggregat: Fahrt-/Netzbetrieb, Heizung, Temperaturschreiber, Türschalter</a:t>
                      </a:r>
                      <a:r>
                        <a:rPr lang="de-DE" sz="900" b="0" baseline="0" dirty="0">
                          <a:solidFill>
                            <a:schemeClr val="tx1"/>
                          </a:solidFill>
                          <a:latin typeface="Eurostile" pitchFamily="50" charset="0"/>
                        </a:rPr>
                        <a:t>, aerodynamischer Dachspoiler, Pharma-Zertifizierung, Multitemperatur…</a:t>
                      </a:r>
                    </a:p>
                  </a:txBody>
                  <a:tcPr marL="144000" marR="72000" marT="18000" marB="18000">
                    <a:noFill/>
                  </a:tcPr>
                </a:tc>
                <a:extLst>
                  <a:ext uri="{0D108BD9-81ED-4DB2-BD59-A6C34878D82A}">
                    <a16:rowId xmlns:a16="http://schemas.microsoft.com/office/drawing/2014/main" xmlns="" val="10005"/>
                  </a:ext>
                </a:extLst>
              </a:tr>
              <a:tr h="186204">
                <a:tc>
                  <a:txBody>
                    <a:bodyPr/>
                    <a:lstStyle/>
                    <a:p>
                      <a:pPr algn="just"/>
                      <a:r>
                        <a:rPr lang="de-DE" sz="1000" b="1" dirty="0">
                          <a:solidFill>
                            <a:schemeClr val="tx1"/>
                          </a:solidFill>
                          <a:latin typeface="Eurostile" pitchFamily="50" charset="0"/>
                        </a:rPr>
                        <a:t>EINRICHTUNG | CATERING, VERTRIEB, FLEISCH, FISCH, GESUNDHEIT…</a:t>
                      </a:r>
                    </a:p>
                  </a:txBody>
                  <a:tcPr marL="144000" marR="72000" marT="18000" marB="18000">
                    <a:noFill/>
                  </a:tcPr>
                </a:tc>
                <a:extLst>
                  <a:ext uri="{0D108BD9-81ED-4DB2-BD59-A6C34878D82A}">
                    <a16:rowId xmlns:a16="http://schemas.microsoft.com/office/drawing/2014/main" xmlns="" val="10006"/>
                  </a:ext>
                </a:extLst>
              </a:tr>
              <a:tr h="1101938">
                <a:tc>
                  <a:txBody>
                    <a:bodyPr/>
                    <a:lstStyle/>
                    <a:p>
                      <a:pPr marL="0" marR="0" lvl="0" indent="0" algn="just" defTabSz="995690" rtl="0" eaLnBrk="1" fontAlgn="auto" latinLnBrk="0" hangingPunct="1">
                        <a:lnSpc>
                          <a:spcPct val="100000"/>
                        </a:lnSpc>
                        <a:spcBef>
                          <a:spcPts val="0"/>
                        </a:spcBef>
                        <a:spcAft>
                          <a:spcPts val="0"/>
                        </a:spcAft>
                        <a:buClrTx/>
                        <a:buSzTx/>
                        <a:buFontTx/>
                        <a:buNone/>
                        <a:tabLst/>
                        <a:defRPr/>
                      </a:pPr>
                      <a:r>
                        <a:rPr kumimoji="0" lang="de-DE" sz="900" b="0" i="0" u="none" strike="noStrike" cap="none" normalizeH="0" baseline="0" dirty="0">
                          <a:ln>
                            <a:noFill/>
                          </a:ln>
                          <a:solidFill>
                            <a:schemeClr val="tx1"/>
                          </a:solidFill>
                          <a:effectLst/>
                          <a:latin typeface="Eurostile" pitchFamily="50" charset="0"/>
                          <a:cs typeface="Arial" charset="0"/>
                        </a:rPr>
                        <a:t>Hecktür OB1 oder Hecktür über die gesamte Breite mit verschraubtem Rahmen.</a:t>
                      </a:r>
                    </a:p>
                    <a:p>
                      <a:pPr marL="0" marR="0" lvl="0" indent="0" algn="just" defTabSz="995690" rtl="0" eaLnBrk="1" fontAlgn="auto" latinLnBrk="0" hangingPunct="1">
                        <a:lnSpc>
                          <a:spcPct val="100000"/>
                        </a:lnSpc>
                        <a:spcBef>
                          <a:spcPts val="0"/>
                        </a:spcBef>
                        <a:spcAft>
                          <a:spcPts val="0"/>
                        </a:spcAft>
                        <a:buClrTx/>
                        <a:buSzTx/>
                        <a:buFontTx/>
                        <a:buNone/>
                        <a:tabLst/>
                        <a:defRPr/>
                      </a:pPr>
                      <a:r>
                        <a:rPr kumimoji="0" lang="de-DE" sz="900" b="0" i="0" u="none" strike="noStrike" cap="none" normalizeH="0" baseline="0" dirty="0">
                          <a:ln>
                            <a:noFill/>
                          </a:ln>
                          <a:solidFill>
                            <a:schemeClr val="tx1"/>
                          </a:solidFill>
                          <a:effectLst/>
                          <a:latin typeface="Eurostile" pitchFamily="50" charset="0"/>
                          <a:cs typeface="Arial" charset="0"/>
                        </a:rPr>
                        <a:t>Laderaumfläche mit rutschfestem Belag aus Aluminium-Riffelblech oder </a:t>
                      </a:r>
                      <a:r>
                        <a:rPr kumimoji="0" lang="de-DE" sz="900" b="0" i="0" u="none" strike="noStrike" cap="none" normalizeH="0" baseline="0" dirty="0" err="1">
                          <a:ln>
                            <a:noFill/>
                          </a:ln>
                          <a:solidFill>
                            <a:schemeClr val="tx1"/>
                          </a:solidFill>
                          <a:effectLst/>
                          <a:latin typeface="Eurostile" pitchFamily="50" charset="0"/>
                          <a:cs typeface="Arial" charset="0"/>
                        </a:rPr>
                        <a:t>Gelcoat</a:t>
                      </a:r>
                      <a:r>
                        <a:rPr kumimoji="0" lang="de-DE" sz="900" b="0" i="0" u="none" strike="noStrike" cap="none" normalizeH="0" baseline="0" dirty="0">
                          <a:ln>
                            <a:noFill/>
                          </a:ln>
                          <a:solidFill>
                            <a:schemeClr val="tx1"/>
                          </a:solidFill>
                          <a:effectLst/>
                          <a:latin typeface="Eurostile" pitchFamily="50" charset="0"/>
                          <a:cs typeface="Arial" charset="0"/>
                        </a:rPr>
                        <a:t>-Korund, Seitentür, ATP-Klasse „verstärkt wärmegedämmt“, fest installierte/bewegliche Trennwand für mehrere Temperaturbereiche, höhenverstellbare Seitenregale, Zwischenboden mit durchbrochenen, herausnehmbaren Ablagen, Schienen, Abdeckleisten, tragfähiges Dach und Abhängungen, Ablaufschutzschwelle und Abflüsse, Temperaturschutzvorhänge, Rückfahrsensoren oder -kamera, Werbung…</a:t>
                      </a:r>
                    </a:p>
                    <a:p>
                      <a:pPr marL="0" marR="0" lvl="0" indent="0" algn="just" defTabSz="995690" rtl="0" eaLnBrk="1" fontAlgn="auto" latinLnBrk="0" hangingPunct="1">
                        <a:lnSpc>
                          <a:spcPct val="100000"/>
                        </a:lnSpc>
                        <a:spcBef>
                          <a:spcPts val="0"/>
                        </a:spcBef>
                        <a:spcAft>
                          <a:spcPts val="0"/>
                        </a:spcAft>
                        <a:buClrTx/>
                        <a:buSzTx/>
                        <a:buFontTx/>
                        <a:buNone/>
                        <a:tabLst/>
                        <a:defRPr/>
                      </a:pPr>
                      <a:r>
                        <a:rPr kumimoji="0" lang="de-DE" sz="900" b="0" i="0" u="none" strike="noStrike" cap="none" normalizeH="0" baseline="0" dirty="0">
                          <a:ln>
                            <a:noFill/>
                          </a:ln>
                          <a:solidFill>
                            <a:schemeClr val="tx1"/>
                          </a:solidFill>
                          <a:effectLst/>
                          <a:latin typeface="Eurostile" pitchFamily="50" charset="0"/>
                          <a:cs typeface="Arial" charset="0"/>
                        </a:rPr>
                        <a:t>Anhängerkupplung nur bei Ausführung mit kurzer </a:t>
                      </a:r>
                      <a:r>
                        <a:rPr kumimoji="0" lang="de-DE" sz="900" b="0" i="0" u="none" strike="noStrike" cap="none" normalizeH="0" baseline="0" dirty="0" err="1">
                          <a:ln>
                            <a:noFill/>
                          </a:ln>
                          <a:solidFill>
                            <a:schemeClr val="tx1"/>
                          </a:solidFill>
                          <a:effectLst/>
                          <a:latin typeface="Eurostile" pitchFamily="50" charset="0"/>
                          <a:cs typeface="Arial" charset="0"/>
                        </a:rPr>
                        <a:t>Lamberet</a:t>
                      </a:r>
                      <a:r>
                        <a:rPr kumimoji="0" lang="de-DE" sz="900" b="0" i="0" u="none" strike="noStrike" cap="none" normalizeH="0" baseline="0" dirty="0">
                          <a:ln>
                            <a:noFill/>
                          </a:ln>
                          <a:solidFill>
                            <a:schemeClr val="tx1"/>
                          </a:solidFill>
                          <a:effectLst/>
                          <a:latin typeface="Eurostile" pitchFamily="50" charset="0"/>
                          <a:cs typeface="Arial" charset="0"/>
                        </a:rPr>
                        <a:t> Kühlzelle.</a:t>
                      </a:r>
                    </a:p>
                  </a:txBody>
                  <a:tcPr marL="144000" marR="72000" marT="18000" marB="18000">
                    <a:noFill/>
                  </a:tcPr>
                </a:tc>
                <a:extLst>
                  <a:ext uri="{0D108BD9-81ED-4DB2-BD59-A6C34878D82A}">
                    <a16:rowId xmlns:a16="http://schemas.microsoft.com/office/drawing/2014/main" xmlns="" val="10007"/>
                  </a:ext>
                </a:extLst>
              </a:tr>
            </a:tbl>
          </a:graphicData>
        </a:graphic>
      </p:graphicFrame>
      <p:graphicFrame>
        <p:nvGraphicFramePr>
          <p:cNvPr id="33" name="Tableau 32"/>
          <p:cNvGraphicFramePr>
            <a:graphicFrameLocks noGrp="1"/>
          </p:cNvGraphicFramePr>
          <p:nvPr>
            <p:extLst>
              <p:ext uri="{D42A27DB-BD31-4B8C-83A1-F6EECF244321}">
                <p14:modId xmlns:p14="http://schemas.microsoft.com/office/powerpoint/2010/main" val="793633661"/>
              </p:ext>
            </p:extLst>
          </p:nvPr>
        </p:nvGraphicFramePr>
        <p:xfrm>
          <a:off x="1" y="6930876"/>
          <a:ext cx="7561262" cy="2410561"/>
        </p:xfrm>
        <a:graphic>
          <a:graphicData uri="http://schemas.openxmlformats.org/drawingml/2006/table">
            <a:tbl>
              <a:tblPr firstRow="1" firstCol="1" bandRow="1">
                <a:effectLst/>
                <a:tableStyleId>{306799F8-075E-4A3A-A7F6-7FBC6576F1A4}</a:tableStyleId>
              </a:tblPr>
              <a:tblGrid>
                <a:gridCol w="2646442">
                  <a:extLst>
                    <a:ext uri="{9D8B030D-6E8A-4147-A177-3AD203B41FA5}">
                      <a16:colId xmlns:a16="http://schemas.microsoft.com/office/drawing/2014/main" xmlns="" val="20000"/>
                    </a:ext>
                  </a:extLst>
                </a:gridCol>
                <a:gridCol w="2419603">
                  <a:extLst>
                    <a:ext uri="{9D8B030D-6E8A-4147-A177-3AD203B41FA5}">
                      <a16:colId xmlns:a16="http://schemas.microsoft.com/office/drawing/2014/main" xmlns="" val="20001"/>
                    </a:ext>
                  </a:extLst>
                </a:gridCol>
                <a:gridCol w="2495217">
                  <a:extLst>
                    <a:ext uri="{9D8B030D-6E8A-4147-A177-3AD203B41FA5}">
                      <a16:colId xmlns:a16="http://schemas.microsoft.com/office/drawing/2014/main" xmlns="" val="20002"/>
                    </a:ext>
                  </a:extLst>
                </a:gridCol>
              </a:tblGrid>
              <a:tr h="0">
                <a:tc>
                  <a:txBody>
                    <a:bodyPr/>
                    <a:lstStyle/>
                    <a:p>
                      <a:pPr lvl="0" algn="l">
                        <a:lnSpc>
                          <a:spcPct val="100000"/>
                        </a:lnSpc>
                        <a:spcAft>
                          <a:spcPts val="0"/>
                        </a:spcAft>
                      </a:pPr>
                      <a:r>
                        <a:rPr lang="de-DE" sz="900" dirty="0">
                          <a:solidFill>
                            <a:schemeClr val="tx1"/>
                          </a:solidFill>
                          <a:latin typeface="Eurostile" pitchFamily="50" charset="0"/>
                        </a:rPr>
                        <a:t>Abmessungen (Richtwerte in m)*</a:t>
                      </a:r>
                    </a:p>
                  </a:txBody>
                  <a:tcPr marL="144000" marR="0" marT="0" marB="0" anchor="ctr">
                    <a:solidFill>
                      <a:schemeClr val="bg1"/>
                    </a:solidFill>
                  </a:tcPr>
                </a:tc>
                <a:tc>
                  <a:txBody>
                    <a:bodyPr/>
                    <a:lstStyle/>
                    <a:p>
                      <a:pPr algn="ctr">
                        <a:lnSpc>
                          <a:spcPct val="100000"/>
                        </a:lnSpc>
                        <a:spcAft>
                          <a:spcPts val="0"/>
                        </a:spcAft>
                      </a:pPr>
                      <a:r>
                        <a:rPr lang="de-DE" sz="900">
                          <a:solidFill>
                            <a:schemeClr val="tx1"/>
                          </a:solidFill>
                          <a:latin typeface="Eurostile" pitchFamily="50" charset="0"/>
                          <a:ea typeface="Calibri"/>
                          <a:cs typeface="Times New Roman"/>
                        </a:rPr>
                        <a:t>Lamberet Kühlzelle in kurzer Ausführung </a:t>
                      </a:r>
                    </a:p>
                  </a:txBody>
                  <a:tcPr marL="72000" marR="0" marT="0" marB="0" anchor="ctr">
                    <a:solidFill>
                      <a:schemeClr val="bg1"/>
                    </a:solidFill>
                  </a:tcPr>
                </a:tc>
                <a:tc>
                  <a:txBody>
                    <a:bodyPr/>
                    <a:lstStyle/>
                    <a:p>
                      <a:pPr marL="0" algn="ctr" defTabSz="914400" rtl="0" eaLnBrk="1" latinLnBrk="0" hangingPunct="1">
                        <a:lnSpc>
                          <a:spcPct val="100000"/>
                        </a:lnSpc>
                        <a:spcAft>
                          <a:spcPts val="0"/>
                        </a:spcAft>
                      </a:pPr>
                      <a:r>
                        <a:rPr lang="de-DE" sz="900" b="1" baseline="0">
                          <a:solidFill>
                            <a:schemeClr val="tx1"/>
                          </a:solidFill>
                          <a:latin typeface="Eurostile" pitchFamily="50" charset="0"/>
                          <a:ea typeface="Calibri"/>
                          <a:cs typeface="Times New Roman"/>
                        </a:rPr>
                        <a:t>Lamberet Kühlzelle in langer Ausführung</a:t>
                      </a:r>
                    </a:p>
                  </a:txBody>
                  <a:tcPr marL="0" marR="0" marT="0" marB="0" anchor="ctr">
                    <a:solidFill>
                      <a:schemeClr val="bg1"/>
                    </a:solidFill>
                  </a:tcPr>
                </a:tc>
                <a:extLst>
                  <a:ext uri="{0D108BD9-81ED-4DB2-BD59-A6C34878D82A}">
                    <a16:rowId xmlns:a16="http://schemas.microsoft.com/office/drawing/2014/main" xmlns="" val="10000"/>
                  </a:ext>
                </a:extLst>
              </a:tr>
              <a:tr h="174877">
                <a:tc>
                  <a:txBody>
                    <a:bodyPr/>
                    <a:lstStyle/>
                    <a:p>
                      <a:pPr lvl="0" algn="l">
                        <a:lnSpc>
                          <a:spcPct val="100000"/>
                        </a:lnSpc>
                        <a:spcAft>
                          <a:spcPts val="0"/>
                        </a:spcAft>
                      </a:pPr>
                      <a:r>
                        <a:rPr lang="de-DE" sz="900" b="1">
                          <a:solidFill>
                            <a:schemeClr val="tx1"/>
                          </a:solidFill>
                          <a:latin typeface="Eurostile" pitchFamily="50" charset="0"/>
                          <a:ea typeface="Calibri"/>
                          <a:cs typeface="Times New Roman"/>
                        </a:rPr>
                        <a:t>Radstand</a:t>
                      </a:r>
                    </a:p>
                  </a:txBody>
                  <a:tcPr marL="144000" marR="0" marT="0" marB="0" anchor="ctr"/>
                </a:tc>
                <a:tc>
                  <a:txBody>
                    <a:bodyPr/>
                    <a:lstStyle/>
                    <a:p>
                      <a:pPr marL="0" algn="ctr" defTabSz="995690" rtl="0" eaLnBrk="1" latinLnBrk="0" hangingPunct="1">
                        <a:lnSpc>
                          <a:spcPct val="100000"/>
                        </a:lnSpc>
                        <a:spcAft>
                          <a:spcPts val="0"/>
                        </a:spcAft>
                      </a:pPr>
                      <a:r>
                        <a:rPr lang="de-DE" sz="900" dirty="0">
                          <a:solidFill>
                            <a:schemeClr val="tx1"/>
                          </a:solidFill>
                          <a:latin typeface="Eurostile" pitchFamily="50" charset="0"/>
                          <a:ea typeface="Calibri"/>
                          <a:cs typeface="Times New Roman"/>
                        </a:rPr>
                        <a:t>3,275</a:t>
                      </a:r>
                    </a:p>
                  </a:txBody>
                  <a:tcPr marL="72000" marR="0" marT="0" marB="0" anchor="ctr"/>
                </a:tc>
                <a:tc>
                  <a:txBody>
                    <a:bodyPr/>
                    <a:lstStyle/>
                    <a:p>
                      <a:pPr algn="ctr">
                        <a:lnSpc>
                          <a:spcPct val="100000"/>
                        </a:lnSpc>
                        <a:spcAft>
                          <a:spcPts val="0"/>
                        </a:spcAft>
                      </a:pPr>
                      <a:r>
                        <a:rPr lang="de-DE" sz="900">
                          <a:solidFill>
                            <a:schemeClr val="tx1"/>
                          </a:solidFill>
                          <a:latin typeface="Eurostile" pitchFamily="50" charset="0"/>
                          <a:ea typeface="Calibri"/>
                          <a:cs typeface="Times New Roman"/>
                        </a:rPr>
                        <a:t>3,275</a:t>
                      </a:r>
                    </a:p>
                  </a:txBody>
                  <a:tcPr marL="0" marR="0" marT="0" marB="0" anchor="ctr"/>
                </a:tc>
                <a:extLst>
                  <a:ext uri="{0D108BD9-81ED-4DB2-BD59-A6C34878D82A}">
                    <a16:rowId xmlns:a16="http://schemas.microsoft.com/office/drawing/2014/main" xmlns="" val="10001"/>
                  </a:ext>
                </a:extLst>
              </a:tr>
              <a:tr h="174877">
                <a:tc>
                  <a:txBody>
                    <a:bodyPr/>
                    <a:lstStyle/>
                    <a:p>
                      <a:pPr lvl="0" algn="l">
                        <a:lnSpc>
                          <a:spcPct val="100000"/>
                        </a:lnSpc>
                        <a:spcAft>
                          <a:spcPts val="0"/>
                        </a:spcAft>
                      </a:pPr>
                      <a:r>
                        <a:rPr lang="de-DE" sz="900">
                          <a:solidFill>
                            <a:schemeClr val="tx1"/>
                          </a:solidFill>
                          <a:latin typeface="Eurostile" pitchFamily="50" charset="0"/>
                        </a:rPr>
                        <a:t>Fahrzeuglänge </a:t>
                      </a:r>
                    </a:p>
                  </a:txBody>
                  <a:tcPr marL="144000" marR="0" marT="0" marB="0" anchor="ctr"/>
                </a:tc>
                <a:tc>
                  <a:txBody>
                    <a:bodyPr/>
                    <a:lstStyle/>
                    <a:p>
                      <a:pPr algn="ctr">
                        <a:lnSpc>
                          <a:spcPct val="100000"/>
                        </a:lnSpc>
                        <a:spcAft>
                          <a:spcPts val="0"/>
                        </a:spcAft>
                      </a:pPr>
                      <a:r>
                        <a:rPr lang="de-DE" sz="900" b="0">
                          <a:solidFill>
                            <a:schemeClr val="tx1"/>
                          </a:solidFill>
                          <a:latin typeface="Eurostile" pitchFamily="50" charset="0"/>
                          <a:ea typeface="Calibri"/>
                          <a:cs typeface="Times New Roman"/>
                        </a:rPr>
                        <a:t>5,25</a:t>
                      </a:r>
                    </a:p>
                  </a:txBody>
                  <a:tcPr marL="72000" marR="0" marT="0" marB="0" anchor="ctr"/>
                </a:tc>
                <a:tc>
                  <a:txBody>
                    <a:bodyPr/>
                    <a:lstStyle/>
                    <a:p>
                      <a:pPr algn="ctr">
                        <a:lnSpc>
                          <a:spcPct val="100000"/>
                        </a:lnSpc>
                        <a:spcAft>
                          <a:spcPts val="0"/>
                        </a:spcAft>
                      </a:pPr>
                      <a:r>
                        <a:rPr lang="de-DE" sz="900">
                          <a:solidFill>
                            <a:schemeClr val="tx1"/>
                          </a:solidFill>
                          <a:latin typeface="Eurostile" pitchFamily="50" charset="0"/>
                          <a:ea typeface="Calibri"/>
                          <a:cs typeface="Times New Roman"/>
                        </a:rPr>
                        <a:t>5,49</a:t>
                      </a:r>
                    </a:p>
                  </a:txBody>
                  <a:tcPr marL="0" marR="0" marT="0" marB="0" anchor="ctr"/>
                </a:tc>
                <a:extLst>
                  <a:ext uri="{0D108BD9-81ED-4DB2-BD59-A6C34878D82A}">
                    <a16:rowId xmlns:a16="http://schemas.microsoft.com/office/drawing/2014/main" xmlns="" val="10002"/>
                  </a:ext>
                </a:extLst>
              </a:tr>
              <a:tr h="174877">
                <a:tc>
                  <a:txBody>
                    <a:bodyPr/>
                    <a:lstStyle/>
                    <a:p>
                      <a:pPr lvl="0" algn="l">
                        <a:lnSpc>
                          <a:spcPct val="100000"/>
                        </a:lnSpc>
                        <a:spcAft>
                          <a:spcPts val="0"/>
                        </a:spcAft>
                      </a:pPr>
                      <a:r>
                        <a:rPr lang="de-DE" sz="900">
                          <a:solidFill>
                            <a:schemeClr val="tx1"/>
                          </a:solidFill>
                          <a:latin typeface="Eurostile" pitchFamily="50" charset="0"/>
                        </a:rPr>
                        <a:t>Fahrzeugbreite </a:t>
                      </a:r>
                    </a:p>
                  </a:txBody>
                  <a:tcPr marL="144000" marR="0" marT="0" marB="0" anchor="ctr"/>
                </a:tc>
                <a:tc>
                  <a:txBody>
                    <a:bodyPr/>
                    <a:lstStyle/>
                    <a:p>
                      <a:pPr algn="ctr">
                        <a:lnSpc>
                          <a:spcPct val="100000"/>
                        </a:lnSpc>
                        <a:spcAft>
                          <a:spcPts val="0"/>
                        </a:spcAft>
                      </a:pPr>
                      <a:r>
                        <a:rPr lang="de-DE" sz="900" b="0">
                          <a:solidFill>
                            <a:schemeClr val="tx1"/>
                          </a:solidFill>
                          <a:latin typeface="Eurostile" pitchFamily="50" charset="0"/>
                          <a:ea typeface="Calibri"/>
                          <a:cs typeface="Times New Roman"/>
                        </a:rPr>
                        <a:t>1,97</a:t>
                      </a:r>
                    </a:p>
                  </a:txBody>
                  <a:tcPr marL="72000" marR="0" marT="0" marB="0" anchor="ctr"/>
                </a:tc>
                <a:tc>
                  <a:txBody>
                    <a:bodyPr/>
                    <a:lstStyle/>
                    <a:p>
                      <a:pPr algn="ctr">
                        <a:lnSpc>
                          <a:spcPct val="100000"/>
                        </a:lnSpc>
                        <a:spcAft>
                          <a:spcPts val="0"/>
                        </a:spcAft>
                      </a:pPr>
                      <a:r>
                        <a:rPr lang="de-DE" sz="900">
                          <a:solidFill>
                            <a:schemeClr val="tx1"/>
                          </a:solidFill>
                          <a:latin typeface="Eurostile" pitchFamily="50" charset="0"/>
                          <a:ea typeface="+mn-ea"/>
                          <a:cs typeface="+mn-cs"/>
                        </a:rPr>
                        <a:t>1,97</a:t>
                      </a:r>
                    </a:p>
                  </a:txBody>
                  <a:tcPr marL="0" marR="0" marT="0" marB="0" anchor="ctr"/>
                </a:tc>
                <a:extLst>
                  <a:ext uri="{0D108BD9-81ED-4DB2-BD59-A6C34878D82A}">
                    <a16:rowId xmlns:a16="http://schemas.microsoft.com/office/drawing/2014/main" xmlns="" val="10003"/>
                  </a:ext>
                </a:extLst>
              </a:tr>
              <a:tr h="174877">
                <a:tc>
                  <a:txBody>
                    <a:bodyPr/>
                    <a:lstStyle/>
                    <a:p>
                      <a:pPr lvl="0" algn="l">
                        <a:lnSpc>
                          <a:spcPct val="100000"/>
                        </a:lnSpc>
                        <a:spcAft>
                          <a:spcPts val="0"/>
                        </a:spcAft>
                      </a:pPr>
                      <a:r>
                        <a:rPr lang="de-DE" sz="900">
                          <a:solidFill>
                            <a:schemeClr val="tx1"/>
                          </a:solidFill>
                          <a:latin typeface="Eurostile" pitchFamily="50" charset="0"/>
                        </a:rPr>
                        <a:t>Fahrzeughöhe </a:t>
                      </a:r>
                    </a:p>
                  </a:txBody>
                  <a:tcPr marL="144000" marR="0" marT="0" marB="0" anchor="ctr"/>
                </a:tc>
                <a:tc>
                  <a:txBody>
                    <a:bodyPr/>
                    <a:lstStyle/>
                    <a:p>
                      <a:pPr algn="ctr">
                        <a:lnSpc>
                          <a:spcPct val="100000"/>
                        </a:lnSpc>
                        <a:spcAft>
                          <a:spcPts val="0"/>
                        </a:spcAft>
                      </a:pPr>
                      <a:r>
                        <a:rPr lang="de-DE" sz="900" b="0">
                          <a:solidFill>
                            <a:schemeClr val="tx1"/>
                          </a:solidFill>
                          <a:latin typeface="Eurostile" pitchFamily="50" charset="0"/>
                          <a:ea typeface="Calibri"/>
                          <a:cs typeface="Times New Roman"/>
                        </a:rPr>
                        <a:t>2,39</a:t>
                      </a:r>
                    </a:p>
                  </a:txBody>
                  <a:tcPr marL="72000" marR="0" marT="0" marB="0" anchor="ctr"/>
                </a:tc>
                <a:tc>
                  <a:txBody>
                    <a:bodyPr/>
                    <a:lstStyle/>
                    <a:p>
                      <a:pPr algn="ctr">
                        <a:lnSpc>
                          <a:spcPct val="100000"/>
                        </a:lnSpc>
                        <a:spcAft>
                          <a:spcPts val="0"/>
                        </a:spcAft>
                      </a:pPr>
                      <a:r>
                        <a:rPr lang="de-DE" sz="900">
                          <a:solidFill>
                            <a:schemeClr val="tx1"/>
                          </a:solidFill>
                          <a:latin typeface="Eurostile" pitchFamily="50" charset="0"/>
                        </a:rPr>
                        <a:t>2,39</a:t>
                      </a:r>
                    </a:p>
                  </a:txBody>
                  <a:tcPr marL="0" marR="0" marT="0" marB="0" anchor="ctr"/>
                </a:tc>
                <a:extLst>
                  <a:ext uri="{0D108BD9-81ED-4DB2-BD59-A6C34878D82A}">
                    <a16:rowId xmlns:a16="http://schemas.microsoft.com/office/drawing/2014/main" xmlns="" val="10004"/>
                  </a:ext>
                </a:extLst>
              </a:tr>
              <a:tr h="174877">
                <a:tc>
                  <a:txBody>
                    <a:bodyPr/>
                    <a:lstStyle/>
                    <a:p>
                      <a:pPr lvl="0" algn="l">
                        <a:lnSpc>
                          <a:spcPct val="100000"/>
                        </a:lnSpc>
                        <a:spcAft>
                          <a:spcPts val="0"/>
                        </a:spcAft>
                      </a:pPr>
                      <a:r>
                        <a:rPr lang="de-DE" sz="900">
                          <a:solidFill>
                            <a:schemeClr val="tx1"/>
                          </a:solidFill>
                          <a:latin typeface="Eurostile" pitchFamily="50" charset="0"/>
                        </a:rPr>
                        <a:t>Max. Ladelänge</a:t>
                      </a:r>
                    </a:p>
                  </a:txBody>
                  <a:tcPr marL="144000" marR="0" marT="0" marB="0" anchor="ctr"/>
                </a:tc>
                <a:tc>
                  <a:txBody>
                    <a:bodyPr/>
                    <a:lstStyle/>
                    <a:p>
                      <a:pPr algn="ctr">
                        <a:lnSpc>
                          <a:spcPct val="100000"/>
                        </a:lnSpc>
                        <a:spcAft>
                          <a:spcPts val="0"/>
                        </a:spcAft>
                      </a:pPr>
                      <a:r>
                        <a:rPr lang="de-DE" sz="900" b="0">
                          <a:solidFill>
                            <a:schemeClr val="tx1"/>
                          </a:solidFill>
                          <a:latin typeface="Eurostile" pitchFamily="50" charset="0"/>
                          <a:ea typeface="Calibri"/>
                          <a:cs typeface="Times New Roman"/>
                        </a:rPr>
                        <a:t>2,26</a:t>
                      </a:r>
                    </a:p>
                  </a:txBody>
                  <a:tcPr marL="72000" marR="0" marT="0" marB="0" anchor="ctr"/>
                </a:tc>
                <a:tc>
                  <a:txBody>
                    <a:bodyPr/>
                    <a:lstStyle/>
                    <a:p>
                      <a:pPr algn="ctr">
                        <a:lnSpc>
                          <a:spcPct val="100000"/>
                        </a:lnSpc>
                        <a:spcAft>
                          <a:spcPts val="0"/>
                        </a:spcAft>
                      </a:pPr>
                      <a:r>
                        <a:rPr lang="de-DE" sz="900">
                          <a:solidFill>
                            <a:schemeClr val="tx1"/>
                          </a:solidFill>
                          <a:latin typeface="Eurostile" pitchFamily="50" charset="0"/>
                        </a:rPr>
                        <a:t>2,50</a:t>
                      </a:r>
                    </a:p>
                  </a:txBody>
                  <a:tcPr marL="0" marR="0" marT="0" marB="0" anchor="ctr"/>
                </a:tc>
                <a:extLst>
                  <a:ext uri="{0D108BD9-81ED-4DB2-BD59-A6C34878D82A}">
                    <a16:rowId xmlns:a16="http://schemas.microsoft.com/office/drawing/2014/main" xmlns="" val="10005"/>
                  </a:ext>
                </a:extLst>
              </a:tr>
              <a:tr h="174877">
                <a:tc>
                  <a:txBody>
                    <a:bodyPr/>
                    <a:lstStyle/>
                    <a:p>
                      <a:pPr lvl="0" algn="l">
                        <a:lnSpc>
                          <a:spcPct val="100000"/>
                        </a:lnSpc>
                        <a:spcAft>
                          <a:spcPts val="0"/>
                        </a:spcAft>
                      </a:pPr>
                      <a:r>
                        <a:rPr lang="de-DE" sz="900">
                          <a:solidFill>
                            <a:schemeClr val="tx1"/>
                          </a:solidFill>
                          <a:latin typeface="Eurostile" pitchFamily="50" charset="0"/>
                        </a:rPr>
                        <a:t>Max. Ladebreite</a:t>
                      </a:r>
                    </a:p>
                  </a:txBody>
                  <a:tcPr marL="144000" marR="0" marT="0" marB="0" anchor="ctr"/>
                </a:tc>
                <a:tc>
                  <a:txBody>
                    <a:bodyPr/>
                    <a:lstStyle/>
                    <a:p>
                      <a:pPr algn="ctr">
                        <a:lnSpc>
                          <a:spcPct val="100000"/>
                        </a:lnSpc>
                        <a:spcAft>
                          <a:spcPts val="0"/>
                        </a:spcAft>
                      </a:pPr>
                      <a:r>
                        <a:rPr lang="de-DE" sz="900" b="0">
                          <a:solidFill>
                            <a:schemeClr val="tx1"/>
                          </a:solidFill>
                          <a:latin typeface="Eurostile" pitchFamily="50" charset="0"/>
                          <a:ea typeface="Calibri"/>
                          <a:cs typeface="Times New Roman"/>
                        </a:rPr>
                        <a:t>1,78</a:t>
                      </a:r>
                    </a:p>
                  </a:txBody>
                  <a:tcPr marL="72000" marR="0" marT="0" marB="0" anchor="ctr"/>
                </a:tc>
                <a:tc>
                  <a:txBody>
                    <a:bodyPr/>
                    <a:lstStyle/>
                    <a:p>
                      <a:pPr algn="ctr">
                        <a:lnSpc>
                          <a:spcPct val="100000"/>
                        </a:lnSpc>
                        <a:spcAft>
                          <a:spcPts val="0"/>
                        </a:spcAft>
                      </a:pPr>
                      <a:r>
                        <a:rPr lang="de-DE" sz="900">
                          <a:solidFill>
                            <a:schemeClr val="tx1"/>
                          </a:solidFill>
                          <a:latin typeface="Eurostile" pitchFamily="50" charset="0"/>
                          <a:ea typeface="+mn-ea"/>
                          <a:cs typeface="+mn-cs"/>
                        </a:rPr>
                        <a:t>1,78</a:t>
                      </a:r>
                    </a:p>
                  </a:txBody>
                  <a:tcPr marL="0" marR="0" marT="0" marB="0" anchor="ctr"/>
                </a:tc>
                <a:extLst>
                  <a:ext uri="{0D108BD9-81ED-4DB2-BD59-A6C34878D82A}">
                    <a16:rowId xmlns:a16="http://schemas.microsoft.com/office/drawing/2014/main" xmlns="" val="10006"/>
                  </a:ext>
                </a:extLst>
              </a:tr>
              <a:tr h="174877">
                <a:tc>
                  <a:txBody>
                    <a:bodyPr/>
                    <a:lstStyle/>
                    <a:p>
                      <a:pPr lvl="0" algn="l">
                        <a:lnSpc>
                          <a:spcPct val="100000"/>
                        </a:lnSpc>
                        <a:spcAft>
                          <a:spcPts val="0"/>
                        </a:spcAft>
                      </a:pPr>
                      <a:r>
                        <a:rPr lang="de-DE" sz="900">
                          <a:solidFill>
                            <a:schemeClr val="tx1"/>
                          </a:solidFill>
                          <a:latin typeface="Eurostile" pitchFamily="50" charset="0"/>
                        </a:rPr>
                        <a:t>Ladehöhe zzgl. Verdampfer</a:t>
                      </a:r>
                    </a:p>
                  </a:txBody>
                  <a:tcPr marL="144000" marR="0" marT="0" marB="0" anchor="ctr"/>
                </a:tc>
                <a:tc>
                  <a:txBody>
                    <a:bodyPr/>
                    <a:lstStyle/>
                    <a:p>
                      <a:pPr algn="ctr">
                        <a:lnSpc>
                          <a:spcPct val="100000"/>
                        </a:lnSpc>
                        <a:spcAft>
                          <a:spcPts val="0"/>
                        </a:spcAft>
                      </a:pPr>
                      <a:r>
                        <a:rPr lang="de-DE" sz="900" b="0">
                          <a:solidFill>
                            <a:schemeClr val="tx1"/>
                          </a:solidFill>
                          <a:latin typeface="Eurostile" pitchFamily="50" charset="0"/>
                          <a:ea typeface="Calibri"/>
                          <a:cs typeface="Times New Roman"/>
                        </a:rPr>
                        <a:t>1,70</a:t>
                      </a:r>
                    </a:p>
                  </a:txBody>
                  <a:tcPr marL="72000" marR="0" marT="0" marB="0" anchor="ctr"/>
                </a:tc>
                <a:tc>
                  <a:txBody>
                    <a:bodyPr/>
                    <a:lstStyle/>
                    <a:p>
                      <a:pPr algn="ctr">
                        <a:lnSpc>
                          <a:spcPct val="100000"/>
                        </a:lnSpc>
                        <a:spcAft>
                          <a:spcPts val="0"/>
                        </a:spcAft>
                      </a:pPr>
                      <a:r>
                        <a:rPr lang="de-DE" sz="900">
                          <a:solidFill>
                            <a:schemeClr val="tx1"/>
                          </a:solidFill>
                          <a:latin typeface="Eurostile" pitchFamily="50" charset="0"/>
                          <a:ea typeface="Calibri"/>
                          <a:cs typeface="Times New Roman"/>
                        </a:rPr>
                        <a:t>1,70</a:t>
                      </a:r>
                    </a:p>
                  </a:txBody>
                  <a:tcPr marL="0" marR="0" marT="0" marB="0" anchor="ctr"/>
                </a:tc>
                <a:extLst>
                  <a:ext uri="{0D108BD9-81ED-4DB2-BD59-A6C34878D82A}">
                    <a16:rowId xmlns:a16="http://schemas.microsoft.com/office/drawing/2014/main" xmlns="" val="10007"/>
                  </a:ext>
                </a:extLst>
              </a:tr>
              <a:tr h="174877">
                <a:tc>
                  <a:txBody>
                    <a:bodyPr/>
                    <a:lstStyle/>
                    <a:p>
                      <a:pPr lvl="0" algn="l">
                        <a:lnSpc>
                          <a:spcPct val="100000"/>
                        </a:lnSpc>
                        <a:spcAft>
                          <a:spcPts val="0"/>
                        </a:spcAft>
                      </a:pPr>
                      <a:r>
                        <a:rPr lang="de-DE" sz="900">
                          <a:solidFill>
                            <a:schemeClr val="tx1"/>
                          </a:solidFill>
                          <a:latin typeface="Eurostile" pitchFamily="50" charset="0"/>
                        </a:rPr>
                        <a:t>Öffnungsbreite | Öffnungshöhe der Hecktür </a:t>
                      </a:r>
                    </a:p>
                  </a:txBody>
                  <a:tcPr marL="144000" marR="0" marT="0" marB="0" anchor="ctr"/>
                </a:tc>
                <a:tc gridSpan="2">
                  <a:txBody>
                    <a:bodyPr/>
                    <a:lstStyle/>
                    <a:p>
                      <a:pPr algn="ctr">
                        <a:lnSpc>
                          <a:spcPct val="100000"/>
                        </a:lnSpc>
                        <a:spcAft>
                          <a:spcPts val="0"/>
                        </a:spcAft>
                      </a:pPr>
                      <a:r>
                        <a:rPr lang="de-DE" sz="900" b="0">
                          <a:solidFill>
                            <a:schemeClr val="tx1"/>
                          </a:solidFill>
                          <a:latin typeface="Eurostile" pitchFamily="50" charset="0"/>
                          <a:ea typeface="Calibri"/>
                          <a:cs typeface="Times New Roman"/>
                        </a:rPr>
                        <a:t>OB1: 0,90 I 1,69  ;</a:t>
                      </a:r>
                      <a:r>
                        <a:rPr lang="de-DE" sz="900" b="0" baseline="0">
                          <a:solidFill>
                            <a:schemeClr val="tx1"/>
                          </a:solidFill>
                          <a:latin typeface="Eurostile" pitchFamily="50" charset="0"/>
                          <a:ea typeface="Calibri"/>
                          <a:cs typeface="Times New Roman"/>
                        </a:rPr>
                        <a:t>  OB2: 1,40 I 1,69  ;  OT2: 1,78 I 1,69</a:t>
                      </a:r>
                    </a:p>
                  </a:txBody>
                  <a:tcPr marL="72000" marR="0" marT="0" marB="0" anchor="ctr"/>
                </a:tc>
                <a:tc hMerge="1">
                  <a:txBody>
                    <a:bodyPr/>
                    <a:lstStyle/>
                    <a:p>
                      <a:endParaRPr lang="fr-FR"/>
                    </a:p>
                  </a:txBody>
                  <a:tcPr/>
                </a:tc>
                <a:extLst>
                  <a:ext uri="{0D108BD9-81ED-4DB2-BD59-A6C34878D82A}">
                    <a16:rowId xmlns:a16="http://schemas.microsoft.com/office/drawing/2014/main" xmlns="" val="10008"/>
                  </a:ext>
                </a:extLst>
              </a:tr>
              <a:tr h="174877">
                <a:tc>
                  <a:txBody>
                    <a:bodyPr/>
                    <a:lstStyle/>
                    <a:p>
                      <a:pPr marL="0" marR="0" lvl="0" indent="0" algn="l" defTabSz="995690" rtl="0" eaLnBrk="1" fontAlgn="auto" latinLnBrk="0" hangingPunct="1">
                        <a:lnSpc>
                          <a:spcPct val="100000"/>
                        </a:lnSpc>
                        <a:spcBef>
                          <a:spcPts val="0"/>
                        </a:spcBef>
                        <a:spcAft>
                          <a:spcPts val="0"/>
                        </a:spcAft>
                        <a:buClrTx/>
                        <a:buSzTx/>
                        <a:buFontTx/>
                        <a:buNone/>
                        <a:tabLst/>
                        <a:defRPr/>
                      </a:pPr>
                      <a:r>
                        <a:rPr lang="de-DE" sz="900">
                          <a:solidFill>
                            <a:schemeClr val="tx1"/>
                          </a:solidFill>
                          <a:latin typeface="Eurostile" pitchFamily="50" charset="0"/>
                        </a:rPr>
                        <a:t>Öffnungsbreite | Öffnungshöhe der Seitentür</a:t>
                      </a:r>
                    </a:p>
                  </a:txBody>
                  <a:tcPr marL="144000" marR="0" marT="0" marB="0" anchor="ctr"/>
                </a:tc>
                <a:tc>
                  <a:txBody>
                    <a:bodyPr/>
                    <a:lstStyle/>
                    <a:p>
                      <a:pPr marL="0" marR="0" indent="0" algn="ctr" defTabSz="995690" rtl="0" eaLnBrk="1" fontAlgn="auto" latinLnBrk="0" hangingPunct="1">
                        <a:lnSpc>
                          <a:spcPct val="100000"/>
                        </a:lnSpc>
                        <a:spcBef>
                          <a:spcPts val="0"/>
                        </a:spcBef>
                        <a:spcAft>
                          <a:spcPts val="0"/>
                        </a:spcAft>
                        <a:buClrTx/>
                        <a:buSzTx/>
                        <a:buFontTx/>
                        <a:buNone/>
                        <a:tabLst/>
                        <a:defRPr/>
                      </a:pPr>
                      <a:r>
                        <a:rPr lang="de-DE" sz="900" b="0" i="0">
                          <a:solidFill>
                            <a:schemeClr val="tx1"/>
                          </a:solidFill>
                          <a:latin typeface="Eurostile" pitchFamily="50" charset="0"/>
                          <a:ea typeface="Calibri"/>
                          <a:cs typeface="Times New Roman"/>
                        </a:rPr>
                        <a:t>0,90 </a:t>
                      </a:r>
                      <a:r>
                        <a:rPr lang="de-DE" sz="900" b="0" i="0" baseline="0">
                          <a:solidFill>
                            <a:schemeClr val="tx1"/>
                          </a:solidFill>
                          <a:latin typeface="Eurostile" pitchFamily="50" charset="0"/>
                          <a:ea typeface="Calibri"/>
                          <a:cs typeface="Times New Roman"/>
                        </a:rPr>
                        <a:t>I</a:t>
                      </a:r>
                      <a:r>
                        <a:rPr lang="de-DE" sz="900" b="0" i="0">
                          <a:solidFill>
                            <a:schemeClr val="tx1"/>
                          </a:solidFill>
                          <a:latin typeface="Eurostile" pitchFamily="50" charset="0"/>
                          <a:ea typeface="Calibri"/>
                          <a:cs typeface="Times New Roman"/>
                        </a:rPr>
                        <a:t> 1,69</a:t>
                      </a:r>
                    </a:p>
                  </a:txBody>
                  <a:tcPr marL="7200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900" baseline="0">
                          <a:solidFill>
                            <a:schemeClr val="tx1"/>
                          </a:solidFill>
                          <a:latin typeface="Eurostile" pitchFamily="50" charset="0"/>
                          <a:ea typeface="+mn-ea"/>
                          <a:cs typeface="+mn-cs"/>
                        </a:rPr>
                        <a:t>0,90 I 1,69</a:t>
                      </a:r>
                    </a:p>
                  </a:txBody>
                  <a:tcPr marL="0" marR="0" marT="0" marB="0" anchor="ctr"/>
                </a:tc>
                <a:extLst>
                  <a:ext uri="{0D108BD9-81ED-4DB2-BD59-A6C34878D82A}">
                    <a16:rowId xmlns:a16="http://schemas.microsoft.com/office/drawing/2014/main" xmlns="" val="10009"/>
                  </a:ext>
                </a:extLst>
              </a:tr>
              <a:tr h="174877">
                <a:tc>
                  <a:txBody>
                    <a:bodyPr/>
                    <a:lstStyle/>
                    <a:p>
                      <a:pPr lvl="0" algn="l">
                        <a:lnSpc>
                          <a:spcPct val="100000"/>
                        </a:lnSpc>
                        <a:spcAft>
                          <a:spcPts val="0"/>
                        </a:spcAft>
                      </a:pPr>
                      <a:r>
                        <a:rPr lang="de-DE" sz="900">
                          <a:solidFill>
                            <a:schemeClr val="tx1"/>
                          </a:solidFill>
                          <a:latin typeface="Eurostile" pitchFamily="50" charset="0"/>
                        </a:rPr>
                        <a:t>Durchlademaß zwischen den Radkästen </a:t>
                      </a:r>
                    </a:p>
                  </a:txBody>
                  <a:tcPr marL="144000" marR="0" marT="0" marB="0" anchor="ctr"/>
                </a:tc>
                <a:tc>
                  <a:txBody>
                    <a:bodyPr/>
                    <a:lstStyle/>
                    <a:p>
                      <a:pPr algn="ctr">
                        <a:lnSpc>
                          <a:spcPct val="100000"/>
                        </a:lnSpc>
                        <a:spcAft>
                          <a:spcPts val="0"/>
                        </a:spcAft>
                      </a:pPr>
                      <a:r>
                        <a:rPr lang="de-DE" sz="900" b="0" i="0">
                          <a:solidFill>
                            <a:schemeClr val="tx1"/>
                          </a:solidFill>
                          <a:latin typeface="Eurostile" pitchFamily="50" charset="0"/>
                          <a:ea typeface="Calibri"/>
                          <a:cs typeface="Times New Roman"/>
                        </a:rPr>
                        <a:t>1,21</a:t>
                      </a:r>
                    </a:p>
                  </a:txBody>
                  <a:tcPr marL="72000" marR="0" marT="0" marB="0" anchor="ctr"/>
                </a:tc>
                <a:tc>
                  <a:txBody>
                    <a:bodyPr/>
                    <a:lstStyle/>
                    <a:p>
                      <a:pPr algn="ctr">
                        <a:lnSpc>
                          <a:spcPct val="100000"/>
                        </a:lnSpc>
                        <a:spcAft>
                          <a:spcPts val="0"/>
                        </a:spcAft>
                      </a:pPr>
                      <a:r>
                        <a:rPr lang="de-DE" sz="900">
                          <a:solidFill>
                            <a:schemeClr val="tx1"/>
                          </a:solidFill>
                          <a:latin typeface="Eurostile" pitchFamily="50" charset="0"/>
                        </a:rPr>
                        <a:t>1,21</a:t>
                      </a:r>
                    </a:p>
                  </a:txBody>
                  <a:tcPr marL="0" marR="0" marT="0" marB="0" anchor="ctr"/>
                </a:tc>
                <a:extLst>
                  <a:ext uri="{0D108BD9-81ED-4DB2-BD59-A6C34878D82A}">
                    <a16:rowId xmlns:a16="http://schemas.microsoft.com/office/drawing/2014/main" xmlns="" val="10010"/>
                  </a:ext>
                </a:extLst>
              </a:tr>
              <a:tr h="174877">
                <a:tc>
                  <a:txBody>
                    <a:bodyPr/>
                    <a:lstStyle/>
                    <a:p>
                      <a:pPr lvl="0" algn="l">
                        <a:lnSpc>
                          <a:spcPct val="100000"/>
                        </a:lnSpc>
                        <a:spcAft>
                          <a:spcPts val="0"/>
                        </a:spcAft>
                      </a:pPr>
                      <a:r>
                        <a:rPr lang="de-DE" sz="900" dirty="0">
                          <a:solidFill>
                            <a:schemeClr val="tx1"/>
                          </a:solidFill>
                          <a:latin typeface="Eurostile" pitchFamily="50" charset="0"/>
                        </a:rPr>
                        <a:t>Ladekantenhöhe </a:t>
                      </a:r>
                    </a:p>
                  </a:txBody>
                  <a:tcPr marL="144000" marR="0" marT="0" marB="0" anchor="ctr"/>
                </a:tc>
                <a:tc>
                  <a:txBody>
                    <a:bodyPr/>
                    <a:lstStyle/>
                    <a:p>
                      <a:pPr algn="ctr">
                        <a:lnSpc>
                          <a:spcPct val="100000"/>
                        </a:lnSpc>
                        <a:spcAft>
                          <a:spcPts val="0"/>
                        </a:spcAft>
                      </a:pPr>
                      <a:r>
                        <a:rPr lang="de-DE" sz="900" b="0" i="0">
                          <a:solidFill>
                            <a:schemeClr val="tx1"/>
                          </a:solidFill>
                          <a:latin typeface="Eurostile" pitchFamily="50" charset="0"/>
                          <a:ea typeface="Calibri"/>
                          <a:cs typeface="Times New Roman"/>
                        </a:rPr>
                        <a:t>0,69</a:t>
                      </a:r>
                    </a:p>
                  </a:txBody>
                  <a:tcPr marL="72000" marR="0" marT="0" marB="0" anchor="ctr"/>
                </a:tc>
                <a:tc>
                  <a:txBody>
                    <a:bodyPr/>
                    <a:lstStyle/>
                    <a:p>
                      <a:pPr algn="ctr">
                        <a:lnSpc>
                          <a:spcPct val="100000"/>
                        </a:lnSpc>
                        <a:spcAft>
                          <a:spcPts val="0"/>
                        </a:spcAft>
                      </a:pPr>
                      <a:r>
                        <a:rPr lang="de-DE" sz="900">
                          <a:solidFill>
                            <a:schemeClr val="tx1"/>
                          </a:solidFill>
                          <a:latin typeface="Eurostile" pitchFamily="50" charset="0"/>
                          <a:ea typeface="+mn-ea"/>
                          <a:cs typeface="+mn-cs"/>
                        </a:rPr>
                        <a:t>0,69</a:t>
                      </a:r>
                    </a:p>
                  </a:txBody>
                  <a:tcPr marL="0" marR="0" marT="0" marB="0" anchor="ctr"/>
                </a:tc>
                <a:extLst>
                  <a:ext uri="{0D108BD9-81ED-4DB2-BD59-A6C34878D82A}">
                    <a16:rowId xmlns:a16="http://schemas.microsoft.com/office/drawing/2014/main" xmlns="" val="10011"/>
                  </a:ext>
                </a:extLst>
              </a:tr>
              <a:tr h="174877">
                <a:tc>
                  <a:txBody>
                    <a:bodyPr/>
                    <a:lstStyle/>
                    <a:p>
                      <a:pPr lvl="0" algn="l">
                        <a:lnSpc>
                          <a:spcPct val="100000"/>
                        </a:lnSpc>
                        <a:spcAft>
                          <a:spcPts val="0"/>
                        </a:spcAft>
                      </a:pPr>
                      <a:r>
                        <a:rPr lang="de-DE" sz="900" dirty="0">
                          <a:solidFill>
                            <a:schemeClr val="tx1"/>
                          </a:solidFill>
                          <a:latin typeface="Eurostile" pitchFamily="50" charset="0"/>
                        </a:rPr>
                        <a:t>Ladevolumen (m</a:t>
                      </a:r>
                      <a:r>
                        <a:rPr lang="de-DE" sz="900" baseline="30000" dirty="0">
                          <a:solidFill>
                            <a:schemeClr val="tx1"/>
                          </a:solidFill>
                          <a:latin typeface="Eurostile" pitchFamily="50" charset="0"/>
                        </a:rPr>
                        <a:t>3</a:t>
                      </a:r>
                      <a:r>
                        <a:rPr lang="de-DE" sz="900" dirty="0">
                          <a:solidFill>
                            <a:schemeClr val="tx1"/>
                          </a:solidFill>
                          <a:latin typeface="Eurostile" pitchFamily="50" charset="0"/>
                        </a:rPr>
                        <a:t>)  I *</a:t>
                      </a:r>
                      <a:r>
                        <a:rPr lang="de-DE" sz="700" b="0" kern="1200" dirty="0">
                          <a:solidFill>
                            <a:schemeClr val="tx1"/>
                          </a:solidFill>
                          <a:latin typeface="Eurostile" pitchFamily="50" charset="0"/>
                          <a:ea typeface="+mn-ea"/>
                          <a:cs typeface="+mn-cs"/>
                        </a:rPr>
                        <a:t>Kühlkoffer 60x40x32 mit Verdampfer</a:t>
                      </a:r>
                    </a:p>
                  </a:txBody>
                  <a:tcPr marL="144000" marR="0" marT="0" marB="0" anchor="ctr"/>
                </a:tc>
                <a:tc>
                  <a:txBody>
                    <a:bodyPr/>
                    <a:lstStyle/>
                    <a:p>
                      <a:pPr algn="ctr">
                        <a:lnSpc>
                          <a:spcPct val="100000"/>
                        </a:lnSpc>
                        <a:spcAft>
                          <a:spcPts val="0"/>
                        </a:spcAft>
                      </a:pPr>
                      <a:r>
                        <a:rPr lang="de-DE" sz="900" b="0" i="0">
                          <a:solidFill>
                            <a:schemeClr val="tx1"/>
                          </a:solidFill>
                          <a:latin typeface="Eurostile" pitchFamily="50" charset="0"/>
                          <a:ea typeface="Calibri"/>
                          <a:cs typeface="Times New Roman"/>
                        </a:rPr>
                        <a:t>6,7 I</a:t>
                      </a:r>
                      <a:r>
                        <a:rPr lang="de-DE" sz="900" b="0" i="0" baseline="0">
                          <a:solidFill>
                            <a:schemeClr val="tx1"/>
                          </a:solidFill>
                          <a:latin typeface="Eurostile" pitchFamily="50" charset="0"/>
                          <a:ea typeface="Calibri"/>
                          <a:cs typeface="Times New Roman"/>
                        </a:rPr>
                        <a:t> </a:t>
                      </a:r>
                      <a:r>
                        <a:rPr lang="de-DE" sz="900" b="0" i="0">
                          <a:solidFill>
                            <a:schemeClr val="tx1"/>
                          </a:solidFill>
                          <a:latin typeface="Eurostile" pitchFamily="50" charset="0"/>
                          <a:ea typeface="Calibri"/>
                          <a:cs typeface="Times New Roman"/>
                        </a:rPr>
                        <a:t>58*</a:t>
                      </a:r>
                    </a:p>
                  </a:txBody>
                  <a:tcPr marL="72000" marR="0" marT="0" marB="0" anchor="ctr"/>
                </a:tc>
                <a:tc>
                  <a:txBody>
                    <a:bodyPr/>
                    <a:lstStyle/>
                    <a:p>
                      <a:pPr algn="ctr">
                        <a:lnSpc>
                          <a:spcPct val="100000"/>
                        </a:lnSpc>
                        <a:spcAft>
                          <a:spcPts val="0"/>
                        </a:spcAft>
                      </a:pPr>
                      <a:r>
                        <a:rPr lang="de-DE" sz="900" b="0">
                          <a:solidFill>
                            <a:schemeClr val="tx1"/>
                          </a:solidFill>
                          <a:latin typeface="Eurostile" pitchFamily="50" charset="0"/>
                          <a:ea typeface="Calibri"/>
                          <a:cs typeface="Times New Roman"/>
                        </a:rPr>
                        <a:t>7,4 </a:t>
                      </a:r>
                      <a:r>
                        <a:rPr lang="de-DE" sz="900" b="0" baseline="0">
                          <a:solidFill>
                            <a:schemeClr val="tx1"/>
                          </a:solidFill>
                          <a:latin typeface="Eurostile" pitchFamily="50" charset="0"/>
                          <a:ea typeface="Calibri"/>
                          <a:cs typeface="Times New Roman"/>
                        </a:rPr>
                        <a:t>I 66</a:t>
                      </a:r>
                      <a:r>
                        <a:rPr lang="de-DE" sz="900" b="0">
                          <a:solidFill>
                            <a:schemeClr val="tx1"/>
                          </a:solidFill>
                          <a:latin typeface="Eurostile" pitchFamily="50" charset="0"/>
                          <a:ea typeface="Calibri"/>
                          <a:cs typeface="Times New Roman"/>
                        </a:rPr>
                        <a:t>*</a:t>
                      </a:r>
                    </a:p>
                  </a:txBody>
                  <a:tcPr marL="0" marR="0" marT="0" marB="0" anchor="ctr"/>
                </a:tc>
                <a:extLst>
                  <a:ext uri="{0D108BD9-81ED-4DB2-BD59-A6C34878D82A}">
                    <a16:rowId xmlns:a16="http://schemas.microsoft.com/office/drawing/2014/main" xmlns="" val="10012"/>
                  </a:ext>
                </a:extLst>
              </a:tr>
              <a:tr h="174877">
                <a:tc>
                  <a:txBody>
                    <a:bodyPr/>
                    <a:lstStyle/>
                    <a:p>
                      <a:pPr lvl="0" algn="l">
                        <a:lnSpc>
                          <a:spcPct val="100000"/>
                        </a:lnSpc>
                        <a:spcAft>
                          <a:spcPts val="0"/>
                        </a:spcAft>
                      </a:pPr>
                      <a:r>
                        <a:rPr lang="de-DE" sz="900" dirty="0">
                          <a:solidFill>
                            <a:schemeClr val="tx1"/>
                          </a:solidFill>
                          <a:latin typeface="Eurostile" pitchFamily="50" charset="0"/>
                        </a:rPr>
                        <a:t>Masse (in kg) </a:t>
                      </a:r>
                      <a:r>
                        <a:rPr lang="de-DE" sz="700" b="0" kern="1200" dirty="0">
                          <a:solidFill>
                            <a:schemeClr val="tx1"/>
                          </a:solidFill>
                          <a:latin typeface="Eurostile" pitchFamily="50" charset="0"/>
                          <a:ea typeface="+mn-ea"/>
                          <a:cs typeface="+mn-cs"/>
                        </a:rPr>
                        <a:t>ohne Optionen und Aggregat </a:t>
                      </a:r>
                    </a:p>
                  </a:txBody>
                  <a:tcPr marL="144000" marR="0" marT="0" marB="0" anchor="ctr"/>
                </a:tc>
                <a:tc>
                  <a:txBody>
                    <a:bodyPr/>
                    <a:lstStyle/>
                    <a:p>
                      <a:pPr algn="ctr">
                        <a:lnSpc>
                          <a:spcPct val="100000"/>
                        </a:lnSpc>
                        <a:spcAft>
                          <a:spcPts val="0"/>
                        </a:spcAft>
                      </a:pPr>
                      <a:r>
                        <a:rPr lang="de-DE" sz="900" b="0">
                          <a:solidFill>
                            <a:schemeClr val="tx1"/>
                          </a:solidFill>
                          <a:latin typeface="Eurostile" pitchFamily="50" charset="0"/>
                          <a:ea typeface="Calibri"/>
                          <a:cs typeface="Times New Roman"/>
                        </a:rPr>
                        <a:t>520</a:t>
                      </a:r>
                    </a:p>
                  </a:txBody>
                  <a:tcPr marL="72000" marR="0" marT="0" marB="0" anchor="ctr"/>
                </a:tc>
                <a:tc>
                  <a:txBody>
                    <a:bodyPr/>
                    <a:lstStyle/>
                    <a:p>
                      <a:pPr algn="ctr">
                        <a:lnSpc>
                          <a:spcPct val="100000"/>
                        </a:lnSpc>
                        <a:spcAft>
                          <a:spcPts val="0"/>
                        </a:spcAft>
                      </a:pPr>
                      <a:r>
                        <a:rPr lang="de-DE" sz="900" dirty="0">
                          <a:solidFill>
                            <a:schemeClr val="tx1"/>
                          </a:solidFill>
                          <a:latin typeface="Eurostile" pitchFamily="50" charset="0"/>
                          <a:ea typeface="Calibri"/>
                          <a:cs typeface="Times New Roman"/>
                        </a:rPr>
                        <a:t>550</a:t>
                      </a:r>
                    </a:p>
                  </a:txBody>
                  <a:tcPr marL="0" marR="0" marT="0" marB="0" anchor="ctr"/>
                </a:tc>
                <a:extLst>
                  <a:ext uri="{0D108BD9-81ED-4DB2-BD59-A6C34878D82A}">
                    <a16:rowId xmlns:a16="http://schemas.microsoft.com/office/drawing/2014/main" xmlns="" val="10013"/>
                  </a:ext>
                </a:extLst>
              </a:tr>
            </a:tbl>
          </a:graphicData>
        </a:graphic>
      </p:graphicFrame>
      <p:sp>
        <p:nvSpPr>
          <p:cNvPr id="34" name="ZoneTexte 23"/>
          <p:cNvSpPr txBox="1">
            <a:spLocks noChangeArrowheads="1"/>
          </p:cNvSpPr>
          <p:nvPr/>
        </p:nvSpPr>
        <p:spPr bwMode="auto">
          <a:xfrm>
            <a:off x="0" y="9307577"/>
            <a:ext cx="7561263" cy="177487"/>
          </a:xfrm>
          <a:prstGeom prst="rect">
            <a:avLst/>
          </a:prstGeom>
          <a:noFill/>
          <a:ln w="9525">
            <a:noFill/>
            <a:miter lim="800000"/>
            <a:headEnd/>
            <a:tailEnd/>
          </a:ln>
        </p:spPr>
        <p:txBody>
          <a:bodyPr wrap="square" lIns="99569" tIns="49785" rIns="99569" bIns="49785">
            <a:spAutoFit/>
          </a:bodyPr>
          <a:lstStyle/>
          <a:p>
            <a:pPr algn="ctr"/>
            <a:r>
              <a:rPr lang="de-DE" sz="500" dirty="0">
                <a:solidFill>
                  <a:schemeClr val="accent3">
                    <a:lumMod val="50000"/>
                  </a:schemeClr>
                </a:solidFill>
                <a:latin typeface="EurostileConReg" pitchFamily="50" charset="0"/>
              </a:rPr>
              <a:t>* Daten sind von den Ausführungen abhängig. Unverbindliches Dokument. Die Abbildungen können Sonderausstattungen enthalten. Zu Zwecken der kontinuierlichen Verbesserung behält sich LAMBERET das Recht vor, Änderungen jeglicher Eigenschaften ohne Vorankündigung vorzunehmen. Bildnachweis: LAMBERET SAS –  042022</a:t>
            </a:r>
          </a:p>
        </p:txBody>
      </p:sp>
      <p:pic>
        <p:nvPicPr>
          <p:cNvPr id="36" name="Image 35" descr="PEUGEOT Expert Plancher Lamberet-Brochure 2 retouche.png"/>
          <p:cNvPicPr>
            <a:picLocks noChangeAspect="1"/>
          </p:cNvPicPr>
          <p:nvPr/>
        </p:nvPicPr>
        <p:blipFill>
          <a:blip r:embed="rId4" cstate="print"/>
          <a:stretch>
            <a:fillRect/>
          </a:stretch>
        </p:blipFill>
        <p:spPr>
          <a:xfrm>
            <a:off x="0" y="2034332"/>
            <a:ext cx="2918344" cy="1583749"/>
          </a:xfrm>
          <a:prstGeom prst="rect">
            <a:avLst/>
          </a:prstGeom>
        </p:spPr>
      </p:pic>
      <p:pic>
        <p:nvPicPr>
          <p:cNvPr id="37" name="Image 36" descr="PEUGEOT Expert Plancher Lamberet-Brochure 3 retouche.png"/>
          <p:cNvPicPr>
            <a:picLocks noChangeAspect="1"/>
          </p:cNvPicPr>
          <p:nvPr/>
        </p:nvPicPr>
        <p:blipFill>
          <a:blip r:embed="rId5" cstate="print"/>
          <a:stretch>
            <a:fillRect/>
          </a:stretch>
        </p:blipFill>
        <p:spPr>
          <a:xfrm>
            <a:off x="468263" y="3473132"/>
            <a:ext cx="1872208" cy="1657544"/>
          </a:xfrm>
          <a:prstGeom prst="rect">
            <a:avLst/>
          </a:prstGeom>
        </p:spPr>
      </p:pic>
      <p:pic>
        <p:nvPicPr>
          <p:cNvPr id="38" name="Image 37" descr="PEUGEOT Expert Plancher Lamberet-Brochure 4 retouche.png"/>
          <p:cNvPicPr>
            <a:picLocks noChangeAspect="1"/>
          </p:cNvPicPr>
          <p:nvPr/>
        </p:nvPicPr>
        <p:blipFill>
          <a:blip r:embed="rId6" cstate="print"/>
          <a:stretch>
            <a:fillRect/>
          </a:stretch>
        </p:blipFill>
        <p:spPr>
          <a:xfrm>
            <a:off x="108223" y="5004662"/>
            <a:ext cx="2376264" cy="1782198"/>
          </a:xfrm>
          <a:prstGeom prst="rect">
            <a:avLst/>
          </a:prstGeom>
        </p:spPr>
      </p:pic>
      <p:sp>
        <p:nvSpPr>
          <p:cNvPr id="70" name="Text Box 22"/>
          <p:cNvSpPr txBox="1">
            <a:spLocks noChangeArrowheads="1"/>
          </p:cNvSpPr>
          <p:nvPr/>
        </p:nvSpPr>
        <p:spPr bwMode="auto">
          <a:xfrm>
            <a:off x="519067" y="52870"/>
            <a:ext cx="1235020" cy="716095"/>
          </a:xfrm>
          <a:prstGeom prst="rect">
            <a:avLst/>
          </a:prstGeom>
          <a:noFill/>
          <a:ln w="9525">
            <a:noFill/>
            <a:miter lim="800000"/>
            <a:headEnd/>
            <a:tailEnd/>
          </a:ln>
        </p:spPr>
        <p:txBody>
          <a:bodyPr wrap="none" lIns="99569" tIns="49785" rIns="99569" bIns="49785">
            <a:spAutoFit/>
          </a:bodyPr>
          <a:lstStyle/>
          <a:p>
            <a:pPr algn="ctr"/>
            <a:r>
              <a:rPr lang="de-DE" sz="2400" dirty="0" err="1">
                <a:solidFill>
                  <a:schemeClr val="bg1"/>
                </a:solidFill>
                <a:latin typeface="Eurostile ExtendedTwo" pitchFamily="34" charset="0"/>
              </a:rPr>
              <a:t>Scudo</a:t>
            </a:r>
            <a:endParaRPr lang="de-DE" sz="2400" dirty="0">
              <a:solidFill>
                <a:schemeClr val="bg1"/>
              </a:solidFill>
              <a:latin typeface="Eurostile ExtendedTwo" pitchFamily="34" charset="0"/>
            </a:endParaRPr>
          </a:p>
          <a:p>
            <a:pPr algn="ctr"/>
            <a:endParaRPr lang="fr-FR" sz="400" dirty="0">
              <a:solidFill>
                <a:schemeClr val="bg1"/>
              </a:solidFill>
              <a:latin typeface="EurostileExtMed" pitchFamily="50" charset="0"/>
            </a:endParaRPr>
          </a:p>
          <a:p>
            <a:pPr algn="ctr"/>
            <a:r>
              <a:rPr lang="de-DE" baseline="30000" dirty="0">
                <a:solidFill>
                  <a:schemeClr val="bg1"/>
                </a:solidFill>
                <a:latin typeface="Eurostile ExtendedTwo" pitchFamily="34" charset="0"/>
              </a:rPr>
              <a:t>KÜHLKOFFER</a:t>
            </a:r>
          </a:p>
        </p:txBody>
      </p:sp>
      <p:pic>
        <p:nvPicPr>
          <p:cNvPr id="19" name="Image 18">
            <a:extLst>
              <a:ext uri="{FF2B5EF4-FFF2-40B4-BE49-F238E27FC236}">
                <a16:creationId xmlns:a16="http://schemas.microsoft.com/office/drawing/2014/main" xmlns="" id="{4EA513C5-29F1-47F1-9612-C65ED6E849F5}"/>
              </a:ext>
            </a:extLst>
          </p:cNvPr>
          <p:cNvPicPr>
            <a:picLocks noChangeAspect="1"/>
          </p:cNvPicPr>
          <p:nvPr/>
        </p:nvPicPr>
        <p:blipFill>
          <a:blip r:embed="rId7" cstate="print"/>
          <a:srcRect l="34176" t="45699" r="39689"/>
          <a:stretch>
            <a:fillRect/>
          </a:stretch>
        </p:blipFill>
        <p:spPr>
          <a:xfrm>
            <a:off x="5909449" y="36001"/>
            <a:ext cx="535478" cy="513493"/>
          </a:xfrm>
          <a:prstGeom prst="rect">
            <a:avLst/>
          </a:prstGeom>
        </p:spPr>
      </p:pic>
      <p:pic>
        <p:nvPicPr>
          <p:cNvPr id="21" name="Image 20">
            <a:extLst>
              <a:ext uri="{FF2B5EF4-FFF2-40B4-BE49-F238E27FC236}">
                <a16:creationId xmlns:a16="http://schemas.microsoft.com/office/drawing/2014/main" xmlns="" id="{10B19483-D108-4746-8D80-844D487EC6AC}"/>
              </a:ext>
            </a:extLst>
          </p:cNvPr>
          <p:cNvPicPr>
            <a:picLocks noChangeAspect="1"/>
          </p:cNvPicPr>
          <p:nvPr/>
        </p:nvPicPr>
        <p:blipFill>
          <a:blip r:embed="rId8" cstate="print"/>
          <a:stretch>
            <a:fillRect/>
          </a:stretch>
        </p:blipFill>
        <p:spPr>
          <a:xfrm>
            <a:off x="6948983" y="162124"/>
            <a:ext cx="449755" cy="432048"/>
          </a:xfrm>
          <a:prstGeom prst="rect">
            <a:avLst/>
          </a:prstGeom>
        </p:spPr>
      </p:pic>
      <p:pic>
        <p:nvPicPr>
          <p:cNvPr id="22" name="Image 21">
            <a:extLst>
              <a:ext uri="{FF2B5EF4-FFF2-40B4-BE49-F238E27FC236}">
                <a16:creationId xmlns:a16="http://schemas.microsoft.com/office/drawing/2014/main" xmlns="" id="{4EA513C5-29F1-47F1-9612-C65ED6E849F5}"/>
              </a:ext>
            </a:extLst>
          </p:cNvPr>
          <p:cNvPicPr>
            <a:picLocks noChangeAspect="1"/>
          </p:cNvPicPr>
          <p:nvPr/>
        </p:nvPicPr>
        <p:blipFill>
          <a:blip r:embed="rId9" cstate="print"/>
          <a:srcRect t="51150" r="77886"/>
          <a:stretch>
            <a:fillRect/>
          </a:stretch>
        </p:blipFill>
        <p:spPr>
          <a:xfrm>
            <a:off x="6516935" y="144000"/>
            <a:ext cx="375045" cy="399884"/>
          </a:xfrm>
          <a:prstGeom prst="rect">
            <a:avLst/>
          </a:prstGeom>
        </p:spPr>
      </p:pic>
      <p:graphicFrame>
        <p:nvGraphicFramePr>
          <p:cNvPr id="24" name="Tableau 23"/>
          <p:cNvGraphicFramePr>
            <a:graphicFrameLocks noGrp="1"/>
          </p:cNvGraphicFramePr>
          <p:nvPr>
            <p:extLst>
              <p:ext uri="{D42A27DB-BD31-4B8C-83A1-F6EECF244321}">
                <p14:modId xmlns:p14="http://schemas.microsoft.com/office/powerpoint/2010/main" val="31579233"/>
              </p:ext>
            </p:extLst>
          </p:nvPr>
        </p:nvGraphicFramePr>
        <p:xfrm>
          <a:off x="3060551" y="126419"/>
          <a:ext cx="1872208" cy="505680"/>
        </p:xfrm>
        <a:graphic>
          <a:graphicData uri="http://schemas.openxmlformats.org/drawingml/2006/table">
            <a:tbl>
              <a:tblPr bandRow="1">
                <a:tableStyleId>{D03447BB-5D67-496B-8E87-E561075AD55C}</a:tableStyleId>
              </a:tblPr>
              <a:tblGrid>
                <a:gridCol w="1872208">
                  <a:extLst>
                    <a:ext uri="{9D8B030D-6E8A-4147-A177-3AD203B41FA5}">
                      <a16:colId xmlns:a16="http://schemas.microsoft.com/office/drawing/2014/main" xmlns="" val="20000"/>
                    </a:ext>
                  </a:extLst>
                </a:gridCol>
              </a:tblGrid>
              <a:tr h="467753">
                <a:tc>
                  <a:txBody>
                    <a:bodyPr/>
                    <a:lstStyle/>
                    <a:p>
                      <a:pPr algn="just"/>
                      <a:r>
                        <a:rPr lang="de-DE" sz="800" b="1" dirty="0">
                          <a:solidFill>
                            <a:schemeClr val="tx1"/>
                          </a:solidFill>
                          <a:latin typeface="Eurostile" pitchFamily="50" charset="0"/>
                        </a:rPr>
                        <a:t>Diese Karosserie dient dem Transport unter geregelter Temperatur in Übereinstimmung mit den geltenden ATP-Richtlinien.</a:t>
                      </a:r>
                    </a:p>
                  </a:txBody>
                  <a:tcPr marL="0" marR="36000" marT="0" marB="18000" anchor="ctr">
                    <a:noFill/>
                  </a:tcPr>
                </a:tc>
                <a:extLst>
                  <a:ext uri="{0D108BD9-81ED-4DB2-BD59-A6C34878D82A}">
                    <a16:rowId xmlns:a16="http://schemas.microsoft.com/office/drawing/2014/main" xmlns="" val="10000"/>
                  </a:ext>
                </a:extLst>
              </a:tr>
            </a:tbl>
          </a:graphicData>
        </a:graphic>
      </p:graphicFrame>
      <p:pic>
        <p:nvPicPr>
          <p:cNvPr id="2" name="Image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4523" y="604764"/>
            <a:ext cx="2481221" cy="1626973"/>
          </a:xfrm>
          <a:prstGeom prst="rect">
            <a:avLst/>
          </a:prstGeom>
        </p:spPr>
      </p:pic>
      <p:pic>
        <p:nvPicPr>
          <p:cNvPr id="25" name="Image 2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54345" y="290780"/>
            <a:ext cx="755104" cy="159376"/>
          </a:xfrm>
          <a:prstGeom prst="rect">
            <a:avLst/>
          </a:prstGeom>
        </p:spPr>
      </p:pic>
      <p:pic>
        <p:nvPicPr>
          <p:cNvPr id="3" name="Image 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744293" y="9755734"/>
            <a:ext cx="2246508" cy="462236"/>
          </a:xfrm>
          <a:prstGeom prst="rect">
            <a:avLst/>
          </a:prstGeom>
        </p:spPr>
      </p:pic>
    </p:spTree>
  </p:cSld>
  <p:clrMapOvr>
    <a:masterClrMapping/>
  </p:clrMapOvr>
</p:sld>
</file>

<file path=ppt/theme/theme1.xml><?xml version="1.0" encoding="utf-8"?>
<a:theme xmlns:a="http://schemas.openxmlformats.org/drawingml/2006/main" name="Peugeot Expert plancher - 012017 - fr">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Peugeot Expert plancher - 012017 - fr</Template>
  <TotalTime>15</TotalTime>
  <Words>636</Words>
  <Application>Microsoft Office PowerPoint</Application>
  <PresentationFormat>Personnalisé</PresentationFormat>
  <Paragraphs>87</Paragraphs>
  <Slides>2</Slides>
  <Notes>2</Notes>
  <HiddenSlides>0</HiddenSlides>
  <MMClips>0</MMClips>
  <ScaleCrop>false</ScaleCrop>
  <HeadingPairs>
    <vt:vector size="4" baseType="variant">
      <vt:variant>
        <vt:lpstr>Thème</vt:lpstr>
      </vt:variant>
      <vt:variant>
        <vt:i4>1</vt:i4>
      </vt:variant>
      <vt:variant>
        <vt:lpstr>Titres des diapositives</vt:lpstr>
      </vt:variant>
      <vt:variant>
        <vt:i4>2</vt:i4>
      </vt:variant>
    </vt:vector>
  </HeadingPairs>
  <TitlesOfParts>
    <vt:vector size="3" baseType="lpstr">
      <vt:lpstr>Peugeot Expert plancher - 012017 - fr</vt:lpstr>
      <vt:lpstr>Présentation PowerPoint</vt:lpstr>
      <vt:lpstr>Présentation PowerPoint</vt:lpstr>
    </vt:vector>
  </TitlesOfParts>
  <Company>PSA PEUGEOT CITROEN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Laura TRESSELT</dc:creator>
  <cp:lastModifiedBy>Nicolas TESTON</cp:lastModifiedBy>
  <cp:revision>54</cp:revision>
  <cp:lastPrinted>2022-04-28T14:16:24Z</cp:lastPrinted>
  <dcterms:created xsi:type="dcterms:W3CDTF">2017-02-09T11:20:12Z</dcterms:created>
  <dcterms:modified xsi:type="dcterms:W3CDTF">2022-06-15T15:19:25Z</dcterms:modified>
</cp:coreProperties>
</file>